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5">
  <p:sldMasterIdLst>
    <p:sldMasterId id="2147483765" r:id="rId1"/>
  </p:sldMasterIdLst>
  <p:notesMasterIdLst>
    <p:notesMasterId r:id="rId15"/>
  </p:notesMasterIdLst>
  <p:handoutMasterIdLst>
    <p:handoutMasterId r:id="rId16"/>
  </p:handoutMasterIdLst>
  <p:sldIdLst>
    <p:sldId id="256" r:id="rId2"/>
    <p:sldId id="726" r:id="rId3"/>
    <p:sldId id="446" r:id="rId4"/>
    <p:sldId id="449" r:id="rId5"/>
    <p:sldId id="727" r:id="rId6"/>
    <p:sldId id="732" r:id="rId7"/>
    <p:sldId id="734" r:id="rId8"/>
    <p:sldId id="735" r:id="rId9"/>
    <p:sldId id="733" r:id="rId10"/>
    <p:sldId id="728" r:id="rId11"/>
    <p:sldId id="729" r:id="rId12"/>
    <p:sldId id="730" r:id="rId13"/>
    <p:sldId id="731" r:id="rId14"/>
  </p:sldIdLst>
  <p:sldSz cx="9144000" cy="6858000" type="screen4x3"/>
  <p:notesSz cx="6858000" cy="9926638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32968"/>
    <a:srgbClr val="9966FF"/>
    <a:srgbClr val="FF0000"/>
    <a:srgbClr val="0000CC"/>
    <a:srgbClr val="000000"/>
    <a:srgbClr val="862254"/>
    <a:srgbClr val="00FF00"/>
    <a:srgbClr val="0066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24" autoAdjust="0"/>
  </p:normalViewPr>
  <p:slideViewPr>
    <p:cSldViewPr>
      <p:cViewPr varScale="1">
        <p:scale>
          <a:sx n="110" d="100"/>
          <a:sy n="110" d="100"/>
        </p:scale>
        <p:origin x="21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Planilha1!$B$1:$B$361</c:f>
              <c:numCache>
                <c:formatCode>General</c:formatCode>
                <c:ptCount val="361"/>
                <c:pt idx="0">
                  <c:v>0</c:v>
                </c:pt>
                <c:pt idx="1">
                  <c:v>1.7452406437283512E-2</c:v>
                </c:pt>
                <c:pt idx="2">
                  <c:v>3.4899496702500969E-2</c:v>
                </c:pt>
                <c:pt idx="3">
                  <c:v>5.2335956242943828E-2</c:v>
                </c:pt>
                <c:pt idx="4">
                  <c:v>6.9756473744125302E-2</c:v>
                </c:pt>
                <c:pt idx="5">
                  <c:v>8.7155742747658166E-2</c:v>
                </c:pt>
                <c:pt idx="6">
                  <c:v>0.10452846326765346</c:v>
                </c:pt>
                <c:pt idx="7">
                  <c:v>0.12186934340514748</c:v>
                </c:pt>
                <c:pt idx="8">
                  <c:v>0.13917310096006544</c:v>
                </c:pt>
                <c:pt idx="9">
                  <c:v>0.15643446504023087</c:v>
                </c:pt>
                <c:pt idx="10">
                  <c:v>0.17364817766693033</c:v>
                </c:pt>
                <c:pt idx="11">
                  <c:v>0.1908089953765448</c:v>
                </c:pt>
                <c:pt idx="12">
                  <c:v>0.20791169081775931</c:v>
                </c:pt>
                <c:pt idx="13">
                  <c:v>0.224951054343865</c:v>
                </c:pt>
                <c:pt idx="14">
                  <c:v>0.24192189559966773</c:v>
                </c:pt>
                <c:pt idx="15">
                  <c:v>0.25881904510252074</c:v>
                </c:pt>
                <c:pt idx="16">
                  <c:v>0.27563735581699916</c:v>
                </c:pt>
                <c:pt idx="17">
                  <c:v>0.29237170472273677</c:v>
                </c:pt>
                <c:pt idx="18">
                  <c:v>0.3090169943749474</c:v>
                </c:pt>
                <c:pt idx="19">
                  <c:v>0.32556815445715664</c:v>
                </c:pt>
                <c:pt idx="20">
                  <c:v>0.34202014332566871</c:v>
                </c:pt>
                <c:pt idx="21">
                  <c:v>0.35836794954530027</c:v>
                </c:pt>
                <c:pt idx="22">
                  <c:v>0.37460659341591201</c:v>
                </c:pt>
                <c:pt idx="23">
                  <c:v>0.39073112848927372</c:v>
                </c:pt>
                <c:pt idx="24">
                  <c:v>0.40673664307580015</c:v>
                </c:pt>
                <c:pt idx="25">
                  <c:v>0.42261826174069944</c:v>
                </c:pt>
                <c:pt idx="26">
                  <c:v>0.4383711467890774</c:v>
                </c:pt>
                <c:pt idx="27">
                  <c:v>0.45399049973954675</c:v>
                </c:pt>
                <c:pt idx="28">
                  <c:v>0.46947156278589081</c:v>
                </c:pt>
                <c:pt idx="29">
                  <c:v>0.48480962024633706</c:v>
                </c:pt>
                <c:pt idx="30">
                  <c:v>0.49999999999999994</c:v>
                </c:pt>
                <c:pt idx="31">
                  <c:v>0.51503807491005416</c:v>
                </c:pt>
                <c:pt idx="32">
                  <c:v>0.5299192642332049</c:v>
                </c:pt>
                <c:pt idx="33">
                  <c:v>0.54463903501502708</c:v>
                </c:pt>
                <c:pt idx="34">
                  <c:v>0.5591929034707469</c:v>
                </c:pt>
                <c:pt idx="35">
                  <c:v>0.57357643635104605</c:v>
                </c:pt>
                <c:pt idx="36">
                  <c:v>0.58778525229247314</c:v>
                </c:pt>
                <c:pt idx="37">
                  <c:v>0.60181502315204827</c:v>
                </c:pt>
                <c:pt idx="38">
                  <c:v>0.61566147532565818</c:v>
                </c:pt>
                <c:pt idx="39">
                  <c:v>0.62932039104983739</c:v>
                </c:pt>
                <c:pt idx="40">
                  <c:v>0.64278760968653925</c:v>
                </c:pt>
                <c:pt idx="41">
                  <c:v>0.65605902899050716</c:v>
                </c:pt>
                <c:pt idx="42">
                  <c:v>0.66913060635885824</c:v>
                </c:pt>
                <c:pt idx="43">
                  <c:v>0.68199836006249848</c:v>
                </c:pt>
                <c:pt idx="44">
                  <c:v>0.69465837045899725</c:v>
                </c:pt>
                <c:pt idx="45">
                  <c:v>0.70710678118654746</c:v>
                </c:pt>
                <c:pt idx="46">
                  <c:v>0.71933980033865108</c:v>
                </c:pt>
                <c:pt idx="47">
                  <c:v>0.73135370161917046</c:v>
                </c:pt>
                <c:pt idx="48">
                  <c:v>0.74314482547739413</c:v>
                </c:pt>
                <c:pt idx="49">
                  <c:v>0.75470958022277201</c:v>
                </c:pt>
                <c:pt idx="50">
                  <c:v>0.76604444311897801</c:v>
                </c:pt>
                <c:pt idx="51">
                  <c:v>0.77714596145697079</c:v>
                </c:pt>
                <c:pt idx="52">
                  <c:v>0.78801075360672201</c:v>
                </c:pt>
                <c:pt idx="53">
                  <c:v>0.79863551004729283</c:v>
                </c:pt>
                <c:pt idx="54">
                  <c:v>0.80901699437494745</c:v>
                </c:pt>
                <c:pt idx="55">
                  <c:v>0.8191520442889918</c:v>
                </c:pt>
                <c:pt idx="56">
                  <c:v>0.82903757255504174</c:v>
                </c:pt>
                <c:pt idx="57">
                  <c:v>0.83867056794542394</c:v>
                </c:pt>
                <c:pt idx="58">
                  <c:v>0.84804809615642596</c:v>
                </c:pt>
                <c:pt idx="59">
                  <c:v>0.85716730070211222</c:v>
                </c:pt>
                <c:pt idx="60">
                  <c:v>0.8660254037844386</c:v>
                </c:pt>
                <c:pt idx="61">
                  <c:v>0.87461970713939574</c:v>
                </c:pt>
                <c:pt idx="62">
                  <c:v>0.88294759285892688</c:v>
                </c:pt>
                <c:pt idx="63">
                  <c:v>0.89100652418836779</c:v>
                </c:pt>
                <c:pt idx="64">
                  <c:v>0.89879404629916704</c:v>
                </c:pt>
                <c:pt idx="65">
                  <c:v>0.90630778703664994</c:v>
                </c:pt>
                <c:pt idx="66">
                  <c:v>0.91354545764260087</c:v>
                </c:pt>
                <c:pt idx="67">
                  <c:v>0.92050485345244026</c:v>
                </c:pt>
                <c:pt idx="68">
                  <c:v>0.92718385456678742</c:v>
                </c:pt>
                <c:pt idx="69">
                  <c:v>0.93358042649720174</c:v>
                </c:pt>
                <c:pt idx="70">
                  <c:v>0.93969262078590832</c:v>
                </c:pt>
                <c:pt idx="71">
                  <c:v>0.94551857559931674</c:v>
                </c:pt>
                <c:pt idx="72">
                  <c:v>0.95105651629515353</c:v>
                </c:pt>
                <c:pt idx="73">
                  <c:v>0.95630475596303544</c:v>
                </c:pt>
                <c:pt idx="74">
                  <c:v>0.96126169593831889</c:v>
                </c:pt>
                <c:pt idx="75">
                  <c:v>0.96592582628906831</c:v>
                </c:pt>
                <c:pt idx="76">
                  <c:v>0.97029572627599647</c:v>
                </c:pt>
                <c:pt idx="77">
                  <c:v>0.97437006478523525</c:v>
                </c:pt>
                <c:pt idx="78">
                  <c:v>0.97814760073380558</c:v>
                </c:pt>
                <c:pt idx="79">
                  <c:v>0.98162718344766398</c:v>
                </c:pt>
                <c:pt idx="80">
                  <c:v>0.98480775301220802</c:v>
                </c:pt>
                <c:pt idx="81">
                  <c:v>0.98768834059513777</c:v>
                </c:pt>
                <c:pt idx="82">
                  <c:v>0.99026806874157025</c:v>
                </c:pt>
                <c:pt idx="83">
                  <c:v>0.99254615164132198</c:v>
                </c:pt>
                <c:pt idx="84">
                  <c:v>0.99452189536827329</c:v>
                </c:pt>
                <c:pt idx="85">
                  <c:v>0.99619469809174555</c:v>
                </c:pt>
                <c:pt idx="86">
                  <c:v>0.9975640502598242</c:v>
                </c:pt>
                <c:pt idx="87">
                  <c:v>0.99862953475457383</c:v>
                </c:pt>
                <c:pt idx="88">
                  <c:v>0.99939082701909576</c:v>
                </c:pt>
                <c:pt idx="89">
                  <c:v>0.99984769515639127</c:v>
                </c:pt>
                <c:pt idx="90">
                  <c:v>1</c:v>
                </c:pt>
                <c:pt idx="91">
                  <c:v>0.99984769515639127</c:v>
                </c:pt>
                <c:pt idx="92">
                  <c:v>0.99939082701909576</c:v>
                </c:pt>
                <c:pt idx="93">
                  <c:v>0.99862953475457383</c:v>
                </c:pt>
                <c:pt idx="94">
                  <c:v>0.9975640502598242</c:v>
                </c:pt>
                <c:pt idx="95">
                  <c:v>0.99619469809174555</c:v>
                </c:pt>
                <c:pt idx="96">
                  <c:v>0.9945218953682734</c:v>
                </c:pt>
                <c:pt idx="97">
                  <c:v>0.99254615164132209</c:v>
                </c:pt>
                <c:pt idx="98">
                  <c:v>0.99026806874157036</c:v>
                </c:pt>
                <c:pt idx="99">
                  <c:v>0.98768834059513766</c:v>
                </c:pt>
                <c:pt idx="100">
                  <c:v>0.98480775301220802</c:v>
                </c:pt>
                <c:pt idx="101">
                  <c:v>0.98162718344766398</c:v>
                </c:pt>
                <c:pt idx="102">
                  <c:v>0.97814760073380569</c:v>
                </c:pt>
                <c:pt idx="103">
                  <c:v>0.97437006478523525</c:v>
                </c:pt>
                <c:pt idx="104">
                  <c:v>0.97029572627599647</c:v>
                </c:pt>
                <c:pt idx="105">
                  <c:v>0.96592582628906831</c:v>
                </c:pt>
                <c:pt idx="106">
                  <c:v>0.96126169593831889</c:v>
                </c:pt>
                <c:pt idx="107">
                  <c:v>0.95630475596303555</c:v>
                </c:pt>
                <c:pt idx="108">
                  <c:v>0.95105651629515364</c:v>
                </c:pt>
                <c:pt idx="109">
                  <c:v>0.94551857559931685</c:v>
                </c:pt>
                <c:pt idx="110">
                  <c:v>0.93969262078590843</c:v>
                </c:pt>
                <c:pt idx="111">
                  <c:v>0.93358042649720174</c:v>
                </c:pt>
                <c:pt idx="112">
                  <c:v>0.92718385456678742</c:v>
                </c:pt>
                <c:pt idx="113">
                  <c:v>0.92050485345244037</c:v>
                </c:pt>
                <c:pt idx="114">
                  <c:v>0.91354545764260098</c:v>
                </c:pt>
                <c:pt idx="115">
                  <c:v>0.90630778703665005</c:v>
                </c:pt>
                <c:pt idx="116">
                  <c:v>0.89879404629916693</c:v>
                </c:pt>
                <c:pt idx="117">
                  <c:v>0.8910065241883679</c:v>
                </c:pt>
                <c:pt idx="118">
                  <c:v>0.8829475928589271</c:v>
                </c:pt>
                <c:pt idx="119">
                  <c:v>0.87461970713939585</c:v>
                </c:pt>
                <c:pt idx="120">
                  <c:v>0.86602540378443871</c:v>
                </c:pt>
                <c:pt idx="121">
                  <c:v>0.85716730070211233</c:v>
                </c:pt>
                <c:pt idx="122">
                  <c:v>0.84804809615642607</c:v>
                </c:pt>
                <c:pt idx="123">
                  <c:v>0.83867056794542394</c:v>
                </c:pt>
                <c:pt idx="124">
                  <c:v>0.82903757255504174</c:v>
                </c:pt>
                <c:pt idx="125">
                  <c:v>0.81915204428899202</c:v>
                </c:pt>
                <c:pt idx="126">
                  <c:v>0.80901699437494745</c:v>
                </c:pt>
                <c:pt idx="127">
                  <c:v>0.79863551004729272</c:v>
                </c:pt>
                <c:pt idx="128">
                  <c:v>0.78801075360672201</c:v>
                </c:pt>
                <c:pt idx="129">
                  <c:v>0.77714596145697101</c:v>
                </c:pt>
                <c:pt idx="130">
                  <c:v>0.76604444311897801</c:v>
                </c:pt>
                <c:pt idx="131">
                  <c:v>0.75470958022277179</c:v>
                </c:pt>
                <c:pt idx="132">
                  <c:v>0.74314482547739424</c:v>
                </c:pt>
                <c:pt idx="133">
                  <c:v>0.73135370161917057</c:v>
                </c:pt>
                <c:pt idx="134">
                  <c:v>0.71933980033865141</c:v>
                </c:pt>
                <c:pt idx="135">
                  <c:v>0.70710678118654757</c:v>
                </c:pt>
                <c:pt idx="136">
                  <c:v>0.69465837045899714</c:v>
                </c:pt>
                <c:pt idx="137">
                  <c:v>0.68199836006249859</c:v>
                </c:pt>
                <c:pt idx="138">
                  <c:v>0.66913060635885835</c:v>
                </c:pt>
                <c:pt idx="139">
                  <c:v>0.65605902899050728</c:v>
                </c:pt>
                <c:pt idx="140">
                  <c:v>0.64278760968653947</c:v>
                </c:pt>
                <c:pt idx="141">
                  <c:v>0.62932039104983772</c:v>
                </c:pt>
                <c:pt idx="142">
                  <c:v>0.6156614753256584</c:v>
                </c:pt>
                <c:pt idx="143">
                  <c:v>0.60181502315204816</c:v>
                </c:pt>
                <c:pt idx="144">
                  <c:v>0.58778525229247325</c:v>
                </c:pt>
                <c:pt idx="145">
                  <c:v>0.57357643635104638</c:v>
                </c:pt>
                <c:pt idx="146">
                  <c:v>0.5591929034707469</c:v>
                </c:pt>
                <c:pt idx="147">
                  <c:v>0.54463903501502697</c:v>
                </c:pt>
                <c:pt idx="148">
                  <c:v>0.5299192642332049</c:v>
                </c:pt>
                <c:pt idx="149">
                  <c:v>0.51503807491005438</c:v>
                </c:pt>
                <c:pt idx="150">
                  <c:v>0.49999999999999994</c:v>
                </c:pt>
                <c:pt idx="151">
                  <c:v>0.48480962024633717</c:v>
                </c:pt>
                <c:pt idx="152">
                  <c:v>0.46947156278589108</c:v>
                </c:pt>
                <c:pt idx="153">
                  <c:v>0.45399049973954686</c:v>
                </c:pt>
                <c:pt idx="154">
                  <c:v>0.43837114678907729</c:v>
                </c:pt>
                <c:pt idx="155">
                  <c:v>0.4226182617406995</c:v>
                </c:pt>
                <c:pt idx="156">
                  <c:v>0.40673664307580043</c:v>
                </c:pt>
                <c:pt idx="157">
                  <c:v>0.39073112848927416</c:v>
                </c:pt>
                <c:pt idx="158">
                  <c:v>0.37460659341591224</c:v>
                </c:pt>
                <c:pt idx="159">
                  <c:v>0.35836794954530021</c:v>
                </c:pt>
                <c:pt idx="160">
                  <c:v>0.34202014332566888</c:v>
                </c:pt>
                <c:pt idx="161">
                  <c:v>0.32556815445715703</c:v>
                </c:pt>
                <c:pt idx="162">
                  <c:v>0.30901699437494751</c:v>
                </c:pt>
                <c:pt idx="163">
                  <c:v>0.29237170472273705</c:v>
                </c:pt>
                <c:pt idx="164">
                  <c:v>0.27563735581699966</c:v>
                </c:pt>
                <c:pt idx="165">
                  <c:v>0.25881904510252102</c:v>
                </c:pt>
                <c:pt idx="166">
                  <c:v>0.24192189559966773</c:v>
                </c:pt>
                <c:pt idx="167">
                  <c:v>0.22495105434386478</c:v>
                </c:pt>
                <c:pt idx="168">
                  <c:v>0.20791169081775931</c:v>
                </c:pt>
                <c:pt idx="169">
                  <c:v>0.19080899537654497</c:v>
                </c:pt>
                <c:pt idx="170">
                  <c:v>0.17364817766693028</c:v>
                </c:pt>
                <c:pt idx="171">
                  <c:v>0.15643446504023098</c:v>
                </c:pt>
                <c:pt idx="172">
                  <c:v>0.13917310096006574</c:v>
                </c:pt>
                <c:pt idx="173">
                  <c:v>0.12186934340514755</c:v>
                </c:pt>
                <c:pt idx="174">
                  <c:v>0.10452846326765373</c:v>
                </c:pt>
                <c:pt idx="175">
                  <c:v>8.7155742747658638E-2</c:v>
                </c:pt>
                <c:pt idx="176">
                  <c:v>6.9756473744125524E-2</c:v>
                </c:pt>
                <c:pt idx="177">
                  <c:v>5.2335956242943807E-2</c:v>
                </c:pt>
                <c:pt idx="178">
                  <c:v>3.4899496702500699E-2</c:v>
                </c:pt>
                <c:pt idx="179">
                  <c:v>1.7452406437283439E-2</c:v>
                </c:pt>
                <c:pt idx="180">
                  <c:v>1.22514845490862E-16</c:v>
                </c:pt>
                <c:pt idx="181">
                  <c:v>-1.7452406437283192E-2</c:v>
                </c:pt>
                <c:pt idx="182">
                  <c:v>-3.48994967025009E-2</c:v>
                </c:pt>
                <c:pt idx="183">
                  <c:v>-5.2335956242943557E-2</c:v>
                </c:pt>
                <c:pt idx="184">
                  <c:v>-6.9756473744124831E-2</c:v>
                </c:pt>
                <c:pt idx="185">
                  <c:v>-8.7155742747657944E-2</c:v>
                </c:pt>
                <c:pt idx="186">
                  <c:v>-0.10452846326765305</c:v>
                </c:pt>
                <c:pt idx="187">
                  <c:v>-0.12186934340514774</c:v>
                </c:pt>
                <c:pt idx="188">
                  <c:v>-0.13917310096006552</c:v>
                </c:pt>
                <c:pt idx="189">
                  <c:v>-0.15643446504023073</c:v>
                </c:pt>
                <c:pt idx="190">
                  <c:v>-0.17364817766693047</c:v>
                </c:pt>
                <c:pt idx="191">
                  <c:v>-0.19080899537654472</c:v>
                </c:pt>
                <c:pt idx="192">
                  <c:v>-0.20791169081775907</c:v>
                </c:pt>
                <c:pt idx="193">
                  <c:v>-0.22495105434386498</c:v>
                </c:pt>
                <c:pt idx="194">
                  <c:v>-0.24192189559966751</c:v>
                </c:pt>
                <c:pt idx="195">
                  <c:v>-0.25881904510252035</c:v>
                </c:pt>
                <c:pt idx="196">
                  <c:v>-0.275637355816999</c:v>
                </c:pt>
                <c:pt idx="197">
                  <c:v>-0.29237170472273638</c:v>
                </c:pt>
                <c:pt idx="198">
                  <c:v>-0.30901699437494773</c:v>
                </c:pt>
                <c:pt idx="199">
                  <c:v>-0.32556815445715676</c:v>
                </c:pt>
                <c:pt idx="200">
                  <c:v>-0.34202014332566866</c:v>
                </c:pt>
                <c:pt idx="201">
                  <c:v>-0.35836794954530043</c:v>
                </c:pt>
                <c:pt idx="202">
                  <c:v>-0.37460659341591201</c:v>
                </c:pt>
                <c:pt idx="203">
                  <c:v>-0.39073112848927355</c:v>
                </c:pt>
                <c:pt idx="204">
                  <c:v>-0.40673664307579982</c:v>
                </c:pt>
                <c:pt idx="205">
                  <c:v>-0.42261826174069927</c:v>
                </c:pt>
                <c:pt idx="206">
                  <c:v>-0.43837114678907707</c:v>
                </c:pt>
                <c:pt idx="207">
                  <c:v>-0.45399049973954625</c:v>
                </c:pt>
                <c:pt idx="208">
                  <c:v>-0.46947156278589086</c:v>
                </c:pt>
                <c:pt idx="209">
                  <c:v>-0.48480962024633695</c:v>
                </c:pt>
                <c:pt idx="210">
                  <c:v>-0.50000000000000011</c:v>
                </c:pt>
                <c:pt idx="211">
                  <c:v>-0.51503807491005416</c:v>
                </c:pt>
                <c:pt idx="212">
                  <c:v>-0.52991926423320479</c:v>
                </c:pt>
                <c:pt idx="213">
                  <c:v>-0.54463903501502708</c:v>
                </c:pt>
                <c:pt idx="214">
                  <c:v>-0.55919290347074668</c:v>
                </c:pt>
                <c:pt idx="215">
                  <c:v>-0.57357643635104583</c:v>
                </c:pt>
                <c:pt idx="216">
                  <c:v>-0.58778525229247303</c:v>
                </c:pt>
                <c:pt idx="217">
                  <c:v>-0.60181502315204805</c:v>
                </c:pt>
                <c:pt idx="218">
                  <c:v>-0.61566147532565785</c:v>
                </c:pt>
                <c:pt idx="219">
                  <c:v>-0.62932039104983761</c:v>
                </c:pt>
                <c:pt idx="220">
                  <c:v>-0.64278760968653925</c:v>
                </c:pt>
                <c:pt idx="221">
                  <c:v>-0.65605902899050739</c:v>
                </c:pt>
                <c:pt idx="222">
                  <c:v>-0.66913060635885824</c:v>
                </c:pt>
                <c:pt idx="223">
                  <c:v>-0.68199836006249837</c:v>
                </c:pt>
                <c:pt idx="224">
                  <c:v>-0.69465837045899737</c:v>
                </c:pt>
                <c:pt idx="225">
                  <c:v>-0.70710678118654746</c:v>
                </c:pt>
                <c:pt idx="226">
                  <c:v>-0.71933980033865086</c:v>
                </c:pt>
                <c:pt idx="227">
                  <c:v>-0.73135370161917013</c:v>
                </c:pt>
                <c:pt idx="228">
                  <c:v>-0.74314482547739402</c:v>
                </c:pt>
                <c:pt idx="229">
                  <c:v>-0.75470958022277168</c:v>
                </c:pt>
                <c:pt idx="230">
                  <c:v>-0.7660444431189779</c:v>
                </c:pt>
                <c:pt idx="231">
                  <c:v>-0.77714596145697112</c:v>
                </c:pt>
                <c:pt idx="232">
                  <c:v>-0.78801075360672213</c:v>
                </c:pt>
                <c:pt idx="233">
                  <c:v>-0.79863551004729283</c:v>
                </c:pt>
                <c:pt idx="234">
                  <c:v>-0.80901699437494734</c:v>
                </c:pt>
                <c:pt idx="235">
                  <c:v>-0.81915204428899158</c:v>
                </c:pt>
                <c:pt idx="236">
                  <c:v>-0.8290375725550414</c:v>
                </c:pt>
                <c:pt idx="237">
                  <c:v>-0.83867056794542405</c:v>
                </c:pt>
                <c:pt idx="238">
                  <c:v>-0.84804809615642596</c:v>
                </c:pt>
                <c:pt idx="239">
                  <c:v>-0.85716730070211211</c:v>
                </c:pt>
                <c:pt idx="240">
                  <c:v>-0.86602540378443837</c:v>
                </c:pt>
                <c:pt idx="241">
                  <c:v>-0.87461970713939596</c:v>
                </c:pt>
                <c:pt idx="242">
                  <c:v>-0.88294759285892699</c:v>
                </c:pt>
                <c:pt idx="243">
                  <c:v>-0.89100652418836779</c:v>
                </c:pt>
                <c:pt idx="244">
                  <c:v>-0.89879404629916682</c:v>
                </c:pt>
                <c:pt idx="245">
                  <c:v>-0.90630778703664971</c:v>
                </c:pt>
                <c:pt idx="246">
                  <c:v>-0.91354545764260098</c:v>
                </c:pt>
                <c:pt idx="247">
                  <c:v>-0.92050485345244026</c:v>
                </c:pt>
                <c:pt idx="248">
                  <c:v>-0.92718385456678731</c:v>
                </c:pt>
                <c:pt idx="249">
                  <c:v>-0.93358042649720163</c:v>
                </c:pt>
                <c:pt idx="250">
                  <c:v>-0.93969262078590821</c:v>
                </c:pt>
                <c:pt idx="251">
                  <c:v>-0.94551857559931685</c:v>
                </c:pt>
                <c:pt idx="252">
                  <c:v>-0.95105651629515353</c:v>
                </c:pt>
                <c:pt idx="253">
                  <c:v>-0.95630475596303532</c:v>
                </c:pt>
                <c:pt idx="254">
                  <c:v>-0.96126169593831901</c:v>
                </c:pt>
                <c:pt idx="255">
                  <c:v>-0.96592582628906831</c:v>
                </c:pt>
                <c:pt idx="256">
                  <c:v>-0.97029572627599647</c:v>
                </c:pt>
                <c:pt idx="257">
                  <c:v>-0.97437006478523513</c:v>
                </c:pt>
                <c:pt idx="258">
                  <c:v>-0.97814760073380558</c:v>
                </c:pt>
                <c:pt idx="259">
                  <c:v>-0.98162718344766386</c:v>
                </c:pt>
                <c:pt idx="260">
                  <c:v>-0.98480775301220802</c:v>
                </c:pt>
                <c:pt idx="261">
                  <c:v>-0.98768834059513766</c:v>
                </c:pt>
                <c:pt idx="262">
                  <c:v>-0.99026806874157036</c:v>
                </c:pt>
                <c:pt idx="263">
                  <c:v>-0.99254615164132209</c:v>
                </c:pt>
                <c:pt idx="264">
                  <c:v>-0.9945218953682734</c:v>
                </c:pt>
                <c:pt idx="265">
                  <c:v>-0.99619469809174555</c:v>
                </c:pt>
                <c:pt idx="266">
                  <c:v>-0.9975640502598242</c:v>
                </c:pt>
                <c:pt idx="267">
                  <c:v>-0.99862953475457383</c:v>
                </c:pt>
                <c:pt idx="268">
                  <c:v>-0.99939082701909565</c:v>
                </c:pt>
                <c:pt idx="269">
                  <c:v>-0.99984769515639127</c:v>
                </c:pt>
                <c:pt idx="270">
                  <c:v>-1</c:v>
                </c:pt>
                <c:pt idx="271">
                  <c:v>-0.99984769515639127</c:v>
                </c:pt>
                <c:pt idx="272">
                  <c:v>-0.99939082701909576</c:v>
                </c:pt>
                <c:pt idx="273">
                  <c:v>-0.99862953475457383</c:v>
                </c:pt>
                <c:pt idx="274">
                  <c:v>-0.99756405025982431</c:v>
                </c:pt>
                <c:pt idx="275">
                  <c:v>-0.99619469809174555</c:v>
                </c:pt>
                <c:pt idx="276">
                  <c:v>-0.9945218953682734</c:v>
                </c:pt>
                <c:pt idx="277">
                  <c:v>-0.99254615164132198</c:v>
                </c:pt>
                <c:pt idx="278">
                  <c:v>-0.99026806874157036</c:v>
                </c:pt>
                <c:pt idx="279">
                  <c:v>-0.98768834059513777</c:v>
                </c:pt>
                <c:pt idx="280">
                  <c:v>-0.98480775301220813</c:v>
                </c:pt>
                <c:pt idx="281">
                  <c:v>-0.98162718344766409</c:v>
                </c:pt>
                <c:pt idx="282">
                  <c:v>-0.9781476007338058</c:v>
                </c:pt>
                <c:pt idx="283">
                  <c:v>-0.97437006478523525</c:v>
                </c:pt>
                <c:pt idx="284">
                  <c:v>-0.97029572627599658</c:v>
                </c:pt>
                <c:pt idx="285">
                  <c:v>-0.9659258262890682</c:v>
                </c:pt>
                <c:pt idx="286">
                  <c:v>-0.96126169593831878</c:v>
                </c:pt>
                <c:pt idx="287">
                  <c:v>-0.95630475596303544</c:v>
                </c:pt>
                <c:pt idx="288">
                  <c:v>-0.95105651629515364</c:v>
                </c:pt>
                <c:pt idx="289">
                  <c:v>-0.94551857559931696</c:v>
                </c:pt>
                <c:pt idx="290">
                  <c:v>-0.93969262078590854</c:v>
                </c:pt>
                <c:pt idx="291">
                  <c:v>-0.93358042649720208</c:v>
                </c:pt>
                <c:pt idx="292">
                  <c:v>-0.92718385456678742</c:v>
                </c:pt>
                <c:pt idx="293">
                  <c:v>-0.92050485345244049</c:v>
                </c:pt>
                <c:pt idx="294">
                  <c:v>-0.91354545764260076</c:v>
                </c:pt>
                <c:pt idx="295">
                  <c:v>-0.90630778703664994</c:v>
                </c:pt>
                <c:pt idx="296">
                  <c:v>-0.89879404629916704</c:v>
                </c:pt>
                <c:pt idx="297">
                  <c:v>-0.8910065241883679</c:v>
                </c:pt>
                <c:pt idx="298">
                  <c:v>-0.8829475928589271</c:v>
                </c:pt>
                <c:pt idx="299">
                  <c:v>-0.87461970713939607</c:v>
                </c:pt>
                <c:pt idx="300">
                  <c:v>-0.8660254037844386</c:v>
                </c:pt>
                <c:pt idx="301">
                  <c:v>-0.85716730070211233</c:v>
                </c:pt>
                <c:pt idx="302">
                  <c:v>-0.84804809615642618</c:v>
                </c:pt>
                <c:pt idx="303">
                  <c:v>-0.83867056794542427</c:v>
                </c:pt>
                <c:pt idx="304">
                  <c:v>-0.82903757255504207</c:v>
                </c:pt>
                <c:pt idx="305">
                  <c:v>-0.8191520442889918</c:v>
                </c:pt>
                <c:pt idx="306">
                  <c:v>-0.80901699437494756</c:v>
                </c:pt>
                <c:pt idx="307">
                  <c:v>-0.79863551004729305</c:v>
                </c:pt>
                <c:pt idx="308">
                  <c:v>-0.78801075360672179</c:v>
                </c:pt>
                <c:pt idx="309">
                  <c:v>-0.77714596145697079</c:v>
                </c:pt>
                <c:pt idx="310">
                  <c:v>-0.76604444311897812</c:v>
                </c:pt>
                <c:pt idx="311">
                  <c:v>-0.75470958022277224</c:v>
                </c:pt>
                <c:pt idx="312">
                  <c:v>-0.74314482547739458</c:v>
                </c:pt>
                <c:pt idx="313">
                  <c:v>-0.73135370161917101</c:v>
                </c:pt>
                <c:pt idx="314">
                  <c:v>-0.71933980033865175</c:v>
                </c:pt>
                <c:pt idx="315">
                  <c:v>-0.70710678118654768</c:v>
                </c:pt>
                <c:pt idx="316">
                  <c:v>-0.69465837045899759</c:v>
                </c:pt>
                <c:pt idx="317">
                  <c:v>-0.68199836006249825</c:v>
                </c:pt>
                <c:pt idx="318">
                  <c:v>-0.66913060635885813</c:v>
                </c:pt>
                <c:pt idx="319">
                  <c:v>-0.65605902899050739</c:v>
                </c:pt>
                <c:pt idx="320">
                  <c:v>-0.64278760968653958</c:v>
                </c:pt>
                <c:pt idx="321">
                  <c:v>-0.62932039104983784</c:v>
                </c:pt>
                <c:pt idx="322">
                  <c:v>-0.61566147532565885</c:v>
                </c:pt>
                <c:pt idx="323">
                  <c:v>-0.60181502315204827</c:v>
                </c:pt>
                <c:pt idx="324">
                  <c:v>-0.58778525229247336</c:v>
                </c:pt>
                <c:pt idx="325">
                  <c:v>-0.57357643635104649</c:v>
                </c:pt>
                <c:pt idx="326">
                  <c:v>-0.55919290347074735</c:v>
                </c:pt>
                <c:pt idx="327">
                  <c:v>-0.54463903501502697</c:v>
                </c:pt>
                <c:pt idx="328">
                  <c:v>-0.52991926423320579</c:v>
                </c:pt>
                <c:pt idx="329">
                  <c:v>-0.51503807491005449</c:v>
                </c:pt>
                <c:pt idx="330">
                  <c:v>-0.50000000000000044</c:v>
                </c:pt>
                <c:pt idx="331">
                  <c:v>-0.48480962024633689</c:v>
                </c:pt>
                <c:pt idx="332">
                  <c:v>-0.46947156278589081</c:v>
                </c:pt>
                <c:pt idx="333">
                  <c:v>-0.45399049973954697</c:v>
                </c:pt>
                <c:pt idx="334">
                  <c:v>-0.43837114678907702</c:v>
                </c:pt>
                <c:pt idx="335">
                  <c:v>-0.4226182617407</c:v>
                </c:pt>
                <c:pt idx="336">
                  <c:v>-0.40673664307580015</c:v>
                </c:pt>
                <c:pt idx="337">
                  <c:v>-0.39073112848927471</c:v>
                </c:pt>
                <c:pt idx="338">
                  <c:v>-0.37460659341591235</c:v>
                </c:pt>
                <c:pt idx="339">
                  <c:v>-0.35836794954530077</c:v>
                </c:pt>
                <c:pt idx="340">
                  <c:v>-0.3420201433256686</c:v>
                </c:pt>
                <c:pt idx="341">
                  <c:v>-0.32556815445715753</c:v>
                </c:pt>
                <c:pt idx="342">
                  <c:v>-0.30901699437494762</c:v>
                </c:pt>
                <c:pt idx="343">
                  <c:v>-0.29237170472273627</c:v>
                </c:pt>
                <c:pt idx="344">
                  <c:v>-0.27563735581699977</c:v>
                </c:pt>
                <c:pt idx="345">
                  <c:v>-0.25881904510252068</c:v>
                </c:pt>
                <c:pt idx="346">
                  <c:v>-0.24192189559966787</c:v>
                </c:pt>
                <c:pt idx="347">
                  <c:v>-0.22495105434386534</c:v>
                </c:pt>
                <c:pt idx="348">
                  <c:v>-0.20791169081775987</c:v>
                </c:pt>
                <c:pt idx="349">
                  <c:v>-0.19080899537654467</c:v>
                </c:pt>
                <c:pt idx="350">
                  <c:v>-0.17364817766693127</c:v>
                </c:pt>
                <c:pt idx="351">
                  <c:v>-0.15643446504023112</c:v>
                </c:pt>
                <c:pt idx="352">
                  <c:v>-0.13917310096006588</c:v>
                </c:pt>
                <c:pt idx="353">
                  <c:v>-0.12186934340514811</c:v>
                </c:pt>
                <c:pt idx="354">
                  <c:v>-0.10452846326765342</c:v>
                </c:pt>
                <c:pt idx="355">
                  <c:v>-8.7155742747658319E-2</c:v>
                </c:pt>
                <c:pt idx="356">
                  <c:v>-6.9756473744124761E-2</c:v>
                </c:pt>
                <c:pt idx="357">
                  <c:v>-5.2335956242944369E-2</c:v>
                </c:pt>
                <c:pt idx="358">
                  <c:v>-3.4899496702500823E-2</c:v>
                </c:pt>
                <c:pt idx="359">
                  <c:v>-1.7452406437284448E-2</c:v>
                </c:pt>
                <c:pt idx="360">
                  <c:v>-2.45029690981724E-16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E62-4CE8-BB23-7E753325D0F4}"/>
            </c:ext>
          </c:extLst>
        </c:ser>
        <c:ser>
          <c:idx val="3"/>
          <c:order val="1"/>
          <c:spPr>
            <a:ln w="254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Planilha1!$C$1:$C$361</c:f>
              <c:numCache>
                <c:formatCode>General</c:formatCode>
                <c:ptCount val="361"/>
                <c:pt idx="0">
                  <c:v>0</c:v>
                </c:pt>
                <c:pt idx="1">
                  <c:v>3.4899496702500969E-2</c:v>
                </c:pt>
                <c:pt idx="2">
                  <c:v>6.9756473744125302E-2</c:v>
                </c:pt>
                <c:pt idx="3">
                  <c:v>0.10452846326765346</c:v>
                </c:pt>
                <c:pt idx="4">
                  <c:v>0.13917310096006544</c:v>
                </c:pt>
                <c:pt idx="5">
                  <c:v>0.17364817766693033</c:v>
                </c:pt>
                <c:pt idx="6">
                  <c:v>0.20791169081775931</c:v>
                </c:pt>
                <c:pt idx="7">
                  <c:v>0.24192189559966773</c:v>
                </c:pt>
                <c:pt idx="8">
                  <c:v>0.27563735581699916</c:v>
                </c:pt>
                <c:pt idx="9">
                  <c:v>0.3090169943749474</c:v>
                </c:pt>
                <c:pt idx="10">
                  <c:v>0.34202014332566871</c:v>
                </c:pt>
                <c:pt idx="11">
                  <c:v>0.37460659341591201</c:v>
                </c:pt>
                <c:pt idx="12">
                  <c:v>0.40673664307580015</c:v>
                </c:pt>
                <c:pt idx="13">
                  <c:v>0.4383711467890774</c:v>
                </c:pt>
                <c:pt idx="14">
                  <c:v>0.46947156278589081</c:v>
                </c:pt>
                <c:pt idx="15">
                  <c:v>0.49999999999999994</c:v>
                </c:pt>
                <c:pt idx="16">
                  <c:v>0.5299192642332049</c:v>
                </c:pt>
                <c:pt idx="17">
                  <c:v>0.5591929034707469</c:v>
                </c:pt>
                <c:pt idx="18">
                  <c:v>0.58778525229247314</c:v>
                </c:pt>
                <c:pt idx="19">
                  <c:v>0.61566147532565818</c:v>
                </c:pt>
                <c:pt idx="20">
                  <c:v>0.64278760968653925</c:v>
                </c:pt>
                <c:pt idx="21">
                  <c:v>0.66913060635885824</c:v>
                </c:pt>
                <c:pt idx="22">
                  <c:v>0.69465837045899725</c:v>
                </c:pt>
                <c:pt idx="23">
                  <c:v>0.71933980033865108</c:v>
                </c:pt>
                <c:pt idx="24">
                  <c:v>0.74314482547739413</c:v>
                </c:pt>
                <c:pt idx="25">
                  <c:v>0.76604444311897801</c:v>
                </c:pt>
                <c:pt idx="26">
                  <c:v>0.78801075360672201</c:v>
                </c:pt>
                <c:pt idx="27">
                  <c:v>0.80901699437494745</c:v>
                </c:pt>
                <c:pt idx="28">
                  <c:v>0.82903757255504174</c:v>
                </c:pt>
                <c:pt idx="29">
                  <c:v>0.84804809615642596</c:v>
                </c:pt>
                <c:pt idx="30">
                  <c:v>0.8660254037844386</c:v>
                </c:pt>
                <c:pt idx="31">
                  <c:v>0.88294759285892688</c:v>
                </c:pt>
                <c:pt idx="32">
                  <c:v>0.89879404629916704</c:v>
                </c:pt>
                <c:pt idx="33">
                  <c:v>0.91354545764260087</c:v>
                </c:pt>
                <c:pt idx="34">
                  <c:v>0.92718385456678742</c:v>
                </c:pt>
                <c:pt idx="35">
                  <c:v>0.93969262078590832</c:v>
                </c:pt>
                <c:pt idx="36">
                  <c:v>0.95105651629515353</c:v>
                </c:pt>
                <c:pt idx="37">
                  <c:v>0.96126169593831889</c:v>
                </c:pt>
                <c:pt idx="38">
                  <c:v>0.97029572627599647</c:v>
                </c:pt>
                <c:pt idx="39">
                  <c:v>0.97814760073380558</c:v>
                </c:pt>
                <c:pt idx="40">
                  <c:v>0.98480775301220802</c:v>
                </c:pt>
                <c:pt idx="41">
                  <c:v>0.99026806874157025</c:v>
                </c:pt>
                <c:pt idx="42">
                  <c:v>0.99452189536827329</c:v>
                </c:pt>
                <c:pt idx="43">
                  <c:v>0.9975640502598242</c:v>
                </c:pt>
                <c:pt idx="44">
                  <c:v>0.99939082701909576</c:v>
                </c:pt>
                <c:pt idx="45">
                  <c:v>1</c:v>
                </c:pt>
                <c:pt idx="46">
                  <c:v>0.99939082701909576</c:v>
                </c:pt>
                <c:pt idx="47">
                  <c:v>0.9975640502598242</c:v>
                </c:pt>
                <c:pt idx="48">
                  <c:v>0.9945218953682734</c:v>
                </c:pt>
                <c:pt idx="49">
                  <c:v>0.99026806874157036</c:v>
                </c:pt>
                <c:pt idx="50">
                  <c:v>0.98480775301220802</c:v>
                </c:pt>
                <c:pt idx="51">
                  <c:v>0.97814760073380569</c:v>
                </c:pt>
                <c:pt idx="52">
                  <c:v>0.97029572627599647</c:v>
                </c:pt>
                <c:pt idx="53">
                  <c:v>0.96126169593831889</c:v>
                </c:pt>
                <c:pt idx="54">
                  <c:v>0.95105651629515364</c:v>
                </c:pt>
                <c:pt idx="55">
                  <c:v>0.93969262078590843</c:v>
                </c:pt>
                <c:pt idx="56">
                  <c:v>0.92718385456678742</c:v>
                </c:pt>
                <c:pt idx="57">
                  <c:v>0.91354545764260098</c:v>
                </c:pt>
                <c:pt idx="58">
                  <c:v>0.89879404629916693</c:v>
                </c:pt>
                <c:pt idx="59">
                  <c:v>0.8829475928589271</c:v>
                </c:pt>
                <c:pt idx="60">
                  <c:v>0.86602540378443871</c:v>
                </c:pt>
                <c:pt idx="61">
                  <c:v>0.84804809615642607</c:v>
                </c:pt>
                <c:pt idx="62">
                  <c:v>0.82903757255504174</c:v>
                </c:pt>
                <c:pt idx="63">
                  <c:v>0.80901699437494745</c:v>
                </c:pt>
                <c:pt idx="64">
                  <c:v>0.78801075360672201</c:v>
                </c:pt>
                <c:pt idx="65">
                  <c:v>0.76604444311897801</c:v>
                </c:pt>
                <c:pt idx="66">
                  <c:v>0.74314482547739424</c:v>
                </c:pt>
                <c:pt idx="67">
                  <c:v>0.71933980033865141</c:v>
                </c:pt>
                <c:pt idx="68">
                  <c:v>0.69465837045899714</c:v>
                </c:pt>
                <c:pt idx="69">
                  <c:v>0.66913060635885835</c:v>
                </c:pt>
                <c:pt idx="70">
                  <c:v>0.64278760968653947</c:v>
                </c:pt>
                <c:pt idx="71">
                  <c:v>0.6156614753256584</c:v>
                </c:pt>
                <c:pt idx="72">
                  <c:v>0.58778525229247325</c:v>
                </c:pt>
                <c:pt idx="73">
                  <c:v>0.5591929034707469</c:v>
                </c:pt>
                <c:pt idx="74">
                  <c:v>0.5299192642332049</c:v>
                </c:pt>
                <c:pt idx="75">
                  <c:v>0.49999999999999994</c:v>
                </c:pt>
                <c:pt idx="76">
                  <c:v>0.46947156278589108</c:v>
                </c:pt>
                <c:pt idx="77">
                  <c:v>0.43837114678907729</c:v>
                </c:pt>
                <c:pt idx="78">
                  <c:v>0.40673664307580043</c:v>
                </c:pt>
                <c:pt idx="79">
                  <c:v>0.37460659341591224</c:v>
                </c:pt>
                <c:pt idx="80">
                  <c:v>0.34202014332566888</c:v>
                </c:pt>
                <c:pt idx="81">
                  <c:v>0.30901699437494751</c:v>
                </c:pt>
                <c:pt idx="82">
                  <c:v>0.27563735581699966</c:v>
                </c:pt>
                <c:pt idx="83">
                  <c:v>0.24192189559966773</c:v>
                </c:pt>
                <c:pt idx="84">
                  <c:v>0.20791169081775931</c:v>
                </c:pt>
                <c:pt idx="85">
                  <c:v>0.17364817766693028</c:v>
                </c:pt>
                <c:pt idx="86">
                  <c:v>0.13917310096006574</c:v>
                </c:pt>
                <c:pt idx="87">
                  <c:v>0.10452846326765373</c:v>
                </c:pt>
                <c:pt idx="88">
                  <c:v>6.9756473744125524E-2</c:v>
                </c:pt>
                <c:pt idx="89">
                  <c:v>3.4899496702500699E-2</c:v>
                </c:pt>
                <c:pt idx="90">
                  <c:v>1.22514845490862E-16</c:v>
                </c:pt>
                <c:pt idx="91">
                  <c:v>-3.48994967025009E-2</c:v>
                </c:pt>
                <c:pt idx="92">
                  <c:v>-6.9756473744124831E-2</c:v>
                </c:pt>
                <c:pt idx="93">
                  <c:v>-0.10452846326765305</c:v>
                </c:pt>
                <c:pt idx="94">
                  <c:v>-0.13917310096006552</c:v>
                </c:pt>
                <c:pt idx="95">
                  <c:v>-0.17364817766693047</c:v>
                </c:pt>
                <c:pt idx="96">
                  <c:v>-0.20791169081775907</c:v>
                </c:pt>
                <c:pt idx="97">
                  <c:v>-0.24192189559966751</c:v>
                </c:pt>
                <c:pt idx="98">
                  <c:v>-0.275637355816999</c:v>
                </c:pt>
                <c:pt idx="99">
                  <c:v>-0.30901699437494773</c:v>
                </c:pt>
                <c:pt idx="100">
                  <c:v>-0.34202014332566866</c:v>
                </c:pt>
                <c:pt idx="101">
                  <c:v>-0.37460659341591201</c:v>
                </c:pt>
                <c:pt idx="102">
                  <c:v>-0.40673664307579982</c:v>
                </c:pt>
                <c:pt idx="103">
                  <c:v>-0.43837114678907707</c:v>
                </c:pt>
                <c:pt idx="104">
                  <c:v>-0.46947156278589086</c:v>
                </c:pt>
                <c:pt idx="105">
                  <c:v>-0.50000000000000011</c:v>
                </c:pt>
                <c:pt idx="106">
                  <c:v>-0.52991926423320479</c:v>
                </c:pt>
                <c:pt idx="107">
                  <c:v>-0.55919290347074668</c:v>
                </c:pt>
                <c:pt idx="108">
                  <c:v>-0.58778525229247303</c:v>
                </c:pt>
                <c:pt idx="109">
                  <c:v>-0.61566147532565785</c:v>
                </c:pt>
                <c:pt idx="110">
                  <c:v>-0.64278760968653925</c:v>
                </c:pt>
                <c:pt idx="111">
                  <c:v>-0.66913060635885824</c:v>
                </c:pt>
                <c:pt idx="112">
                  <c:v>-0.69465837045899737</c:v>
                </c:pt>
                <c:pt idx="113">
                  <c:v>-0.71933980033865086</c:v>
                </c:pt>
                <c:pt idx="114">
                  <c:v>-0.74314482547739402</c:v>
                </c:pt>
                <c:pt idx="115">
                  <c:v>-0.7660444431189779</c:v>
                </c:pt>
                <c:pt idx="116">
                  <c:v>-0.78801075360672213</c:v>
                </c:pt>
                <c:pt idx="117">
                  <c:v>-0.80901699437494734</c:v>
                </c:pt>
                <c:pt idx="118">
                  <c:v>-0.8290375725550414</c:v>
                </c:pt>
                <c:pt idx="119">
                  <c:v>-0.84804809615642596</c:v>
                </c:pt>
                <c:pt idx="120">
                  <c:v>-0.86602540378443837</c:v>
                </c:pt>
                <c:pt idx="121">
                  <c:v>-0.88294759285892699</c:v>
                </c:pt>
                <c:pt idx="122">
                  <c:v>-0.89879404629916682</c:v>
                </c:pt>
                <c:pt idx="123">
                  <c:v>-0.91354545764260098</c:v>
                </c:pt>
                <c:pt idx="124">
                  <c:v>-0.92718385456678731</c:v>
                </c:pt>
                <c:pt idx="125">
                  <c:v>-0.93969262078590821</c:v>
                </c:pt>
                <c:pt idx="126">
                  <c:v>-0.95105651629515353</c:v>
                </c:pt>
                <c:pt idx="127">
                  <c:v>-0.96126169593831901</c:v>
                </c:pt>
                <c:pt idx="128">
                  <c:v>-0.97029572627599647</c:v>
                </c:pt>
                <c:pt idx="129">
                  <c:v>-0.97814760073380558</c:v>
                </c:pt>
                <c:pt idx="130">
                  <c:v>-0.98480775301220802</c:v>
                </c:pt>
                <c:pt idx="131">
                  <c:v>-0.99026806874157036</c:v>
                </c:pt>
                <c:pt idx="132">
                  <c:v>-0.9945218953682734</c:v>
                </c:pt>
                <c:pt idx="133">
                  <c:v>-0.9975640502598242</c:v>
                </c:pt>
                <c:pt idx="134">
                  <c:v>-0.99939082701909565</c:v>
                </c:pt>
                <c:pt idx="135">
                  <c:v>-1</c:v>
                </c:pt>
                <c:pt idx="136">
                  <c:v>-0.99939082701909576</c:v>
                </c:pt>
                <c:pt idx="137">
                  <c:v>-0.99756405025982431</c:v>
                </c:pt>
                <c:pt idx="138">
                  <c:v>-0.9945218953682734</c:v>
                </c:pt>
                <c:pt idx="139">
                  <c:v>-0.99026806874157036</c:v>
                </c:pt>
                <c:pt idx="140">
                  <c:v>-0.98480775301220813</c:v>
                </c:pt>
                <c:pt idx="141">
                  <c:v>-0.9781476007338058</c:v>
                </c:pt>
                <c:pt idx="142">
                  <c:v>-0.97029572627599658</c:v>
                </c:pt>
                <c:pt idx="143">
                  <c:v>-0.96126169593831878</c:v>
                </c:pt>
                <c:pt idx="144">
                  <c:v>-0.95105651629515364</c:v>
                </c:pt>
                <c:pt idx="145">
                  <c:v>-0.93969262078590854</c:v>
                </c:pt>
                <c:pt idx="146">
                  <c:v>-0.92718385456678742</c:v>
                </c:pt>
                <c:pt idx="147">
                  <c:v>-0.91354545764260076</c:v>
                </c:pt>
                <c:pt idx="148">
                  <c:v>-0.89879404629916704</c:v>
                </c:pt>
                <c:pt idx="149">
                  <c:v>-0.8829475928589271</c:v>
                </c:pt>
                <c:pt idx="150">
                  <c:v>-0.8660254037844386</c:v>
                </c:pt>
                <c:pt idx="151">
                  <c:v>-0.84804809615642618</c:v>
                </c:pt>
                <c:pt idx="152">
                  <c:v>-0.82903757255504207</c:v>
                </c:pt>
                <c:pt idx="153">
                  <c:v>-0.80901699437494756</c:v>
                </c:pt>
                <c:pt idx="154">
                  <c:v>-0.78801075360672179</c:v>
                </c:pt>
                <c:pt idx="155">
                  <c:v>-0.76604444311897812</c:v>
                </c:pt>
                <c:pt idx="156">
                  <c:v>-0.74314482547739458</c:v>
                </c:pt>
                <c:pt idx="157">
                  <c:v>-0.71933980033865175</c:v>
                </c:pt>
                <c:pt idx="158">
                  <c:v>-0.69465837045899759</c:v>
                </c:pt>
                <c:pt idx="159">
                  <c:v>-0.66913060635885813</c:v>
                </c:pt>
                <c:pt idx="160">
                  <c:v>-0.64278760968653958</c:v>
                </c:pt>
                <c:pt idx="161">
                  <c:v>-0.61566147532565885</c:v>
                </c:pt>
                <c:pt idx="162">
                  <c:v>-0.58778525229247336</c:v>
                </c:pt>
                <c:pt idx="163">
                  <c:v>-0.55919290347074735</c:v>
                </c:pt>
                <c:pt idx="164">
                  <c:v>-0.52991926423320579</c:v>
                </c:pt>
                <c:pt idx="165">
                  <c:v>-0.50000000000000044</c:v>
                </c:pt>
                <c:pt idx="166">
                  <c:v>-0.46947156278589081</c:v>
                </c:pt>
                <c:pt idx="167">
                  <c:v>-0.43837114678907702</c:v>
                </c:pt>
                <c:pt idx="168">
                  <c:v>-0.40673664307580015</c:v>
                </c:pt>
                <c:pt idx="169">
                  <c:v>-0.37460659341591235</c:v>
                </c:pt>
                <c:pt idx="170">
                  <c:v>-0.3420201433256686</c:v>
                </c:pt>
                <c:pt idx="171">
                  <c:v>-0.30901699437494762</c:v>
                </c:pt>
                <c:pt idx="172">
                  <c:v>-0.27563735581699977</c:v>
                </c:pt>
                <c:pt idx="173">
                  <c:v>-0.24192189559966787</c:v>
                </c:pt>
                <c:pt idx="174">
                  <c:v>-0.20791169081775987</c:v>
                </c:pt>
                <c:pt idx="175">
                  <c:v>-0.17364817766693127</c:v>
                </c:pt>
                <c:pt idx="176">
                  <c:v>-0.13917310096006588</c:v>
                </c:pt>
                <c:pt idx="177">
                  <c:v>-0.10452846326765342</c:v>
                </c:pt>
                <c:pt idx="178">
                  <c:v>-6.9756473744124761E-2</c:v>
                </c:pt>
                <c:pt idx="179">
                  <c:v>-3.4899496702500823E-2</c:v>
                </c:pt>
                <c:pt idx="180">
                  <c:v>-2.45029690981724E-16</c:v>
                </c:pt>
                <c:pt idx="181">
                  <c:v>3.4899496702500331E-2</c:v>
                </c:pt>
                <c:pt idx="182">
                  <c:v>6.975647374412515E-2</c:v>
                </c:pt>
                <c:pt idx="183">
                  <c:v>0.10452846326765293</c:v>
                </c:pt>
                <c:pt idx="184">
                  <c:v>0.13917310096006452</c:v>
                </c:pt>
                <c:pt idx="185">
                  <c:v>0.17364817766692991</c:v>
                </c:pt>
                <c:pt idx="186">
                  <c:v>0.20791169081775851</c:v>
                </c:pt>
                <c:pt idx="187">
                  <c:v>0.24192189559966823</c:v>
                </c:pt>
                <c:pt idx="188">
                  <c:v>0.27563735581699933</c:v>
                </c:pt>
                <c:pt idx="189">
                  <c:v>0.30901699437494717</c:v>
                </c:pt>
                <c:pt idx="190">
                  <c:v>0.34202014332566893</c:v>
                </c:pt>
                <c:pt idx="191">
                  <c:v>0.3746065934159119</c:v>
                </c:pt>
                <c:pt idx="192">
                  <c:v>0.40673664307579971</c:v>
                </c:pt>
                <c:pt idx="193">
                  <c:v>0.43837114678907735</c:v>
                </c:pt>
                <c:pt idx="194">
                  <c:v>0.46947156278589036</c:v>
                </c:pt>
                <c:pt idx="195">
                  <c:v>0.49999999999999928</c:v>
                </c:pt>
                <c:pt idx="196">
                  <c:v>0.52991926423320468</c:v>
                </c:pt>
                <c:pt idx="197">
                  <c:v>0.55919290347074624</c:v>
                </c:pt>
                <c:pt idx="198">
                  <c:v>0.58778525229247358</c:v>
                </c:pt>
                <c:pt idx="199">
                  <c:v>0.6156614753256584</c:v>
                </c:pt>
                <c:pt idx="200">
                  <c:v>0.64278760968653914</c:v>
                </c:pt>
                <c:pt idx="201">
                  <c:v>0.66913060635885846</c:v>
                </c:pt>
                <c:pt idx="202">
                  <c:v>0.69465837045899725</c:v>
                </c:pt>
                <c:pt idx="203">
                  <c:v>0.71933980033865086</c:v>
                </c:pt>
                <c:pt idx="204">
                  <c:v>0.74314482547739369</c:v>
                </c:pt>
                <c:pt idx="205">
                  <c:v>0.76604444311897779</c:v>
                </c:pt>
                <c:pt idx="206">
                  <c:v>0.78801075360672146</c:v>
                </c:pt>
                <c:pt idx="207">
                  <c:v>0.80901699437494679</c:v>
                </c:pt>
                <c:pt idx="208">
                  <c:v>0.82903757255504185</c:v>
                </c:pt>
                <c:pt idx="209">
                  <c:v>0.84804809615642585</c:v>
                </c:pt>
                <c:pt idx="210">
                  <c:v>0.86602540378443882</c:v>
                </c:pt>
                <c:pt idx="211">
                  <c:v>0.88294759285892688</c:v>
                </c:pt>
                <c:pt idx="212">
                  <c:v>0.89879404629916682</c:v>
                </c:pt>
                <c:pt idx="213">
                  <c:v>0.91354545764260087</c:v>
                </c:pt>
                <c:pt idx="214">
                  <c:v>0.9271838545667872</c:v>
                </c:pt>
                <c:pt idx="215">
                  <c:v>0.93969262078590809</c:v>
                </c:pt>
                <c:pt idx="216">
                  <c:v>0.95105651629515353</c:v>
                </c:pt>
                <c:pt idx="217">
                  <c:v>0.96126169593831867</c:v>
                </c:pt>
                <c:pt idx="218">
                  <c:v>0.97029572627599625</c:v>
                </c:pt>
                <c:pt idx="219">
                  <c:v>0.97814760073380569</c:v>
                </c:pt>
                <c:pt idx="220">
                  <c:v>0.98480775301220802</c:v>
                </c:pt>
                <c:pt idx="221">
                  <c:v>0.99026806874157036</c:v>
                </c:pt>
                <c:pt idx="222">
                  <c:v>0.99452189536827329</c:v>
                </c:pt>
                <c:pt idx="223">
                  <c:v>0.9975640502598242</c:v>
                </c:pt>
                <c:pt idx="224">
                  <c:v>0.99939082701909576</c:v>
                </c:pt>
                <c:pt idx="225">
                  <c:v>1</c:v>
                </c:pt>
                <c:pt idx="226">
                  <c:v>0.99939082701909576</c:v>
                </c:pt>
                <c:pt idx="227">
                  <c:v>0.99756405025982431</c:v>
                </c:pt>
                <c:pt idx="228">
                  <c:v>0.9945218953682734</c:v>
                </c:pt>
                <c:pt idx="229">
                  <c:v>0.99026806874157047</c:v>
                </c:pt>
                <c:pt idx="230">
                  <c:v>0.98480775301220813</c:v>
                </c:pt>
                <c:pt idx="231">
                  <c:v>0.97814760073380547</c:v>
                </c:pt>
                <c:pt idx="232">
                  <c:v>0.97029572627599636</c:v>
                </c:pt>
                <c:pt idx="233">
                  <c:v>0.96126169593831889</c:v>
                </c:pt>
                <c:pt idx="234">
                  <c:v>0.95105651629515364</c:v>
                </c:pt>
                <c:pt idx="235">
                  <c:v>0.93969262078590865</c:v>
                </c:pt>
                <c:pt idx="236">
                  <c:v>0.92718385456678787</c:v>
                </c:pt>
                <c:pt idx="237">
                  <c:v>0.91354545764260076</c:v>
                </c:pt>
                <c:pt idx="238">
                  <c:v>0.89879404629916704</c:v>
                </c:pt>
                <c:pt idx="239">
                  <c:v>0.88294759285892721</c:v>
                </c:pt>
                <c:pt idx="240">
                  <c:v>0.86602540378443915</c:v>
                </c:pt>
                <c:pt idx="241">
                  <c:v>0.84804809615642573</c:v>
                </c:pt>
                <c:pt idx="242">
                  <c:v>0.82903757255504162</c:v>
                </c:pt>
                <c:pt idx="243">
                  <c:v>0.80901699437494767</c:v>
                </c:pt>
                <c:pt idx="244">
                  <c:v>0.78801075360672246</c:v>
                </c:pt>
                <c:pt idx="245">
                  <c:v>0.76604444311897879</c:v>
                </c:pt>
                <c:pt idx="246">
                  <c:v>0.74314482547739402</c:v>
                </c:pt>
                <c:pt idx="247">
                  <c:v>0.71933980033865119</c:v>
                </c:pt>
                <c:pt idx="248">
                  <c:v>0.6946583704589977</c:v>
                </c:pt>
                <c:pt idx="249">
                  <c:v>0.6691306063588589</c:v>
                </c:pt>
                <c:pt idx="250">
                  <c:v>0.64278760968654036</c:v>
                </c:pt>
                <c:pt idx="251">
                  <c:v>0.61566147532565829</c:v>
                </c:pt>
                <c:pt idx="252">
                  <c:v>0.58778525229247336</c:v>
                </c:pt>
                <c:pt idx="253">
                  <c:v>0.55919290347074746</c:v>
                </c:pt>
                <c:pt idx="254">
                  <c:v>0.52991926423320446</c:v>
                </c:pt>
                <c:pt idx="255">
                  <c:v>0.49999999999999978</c:v>
                </c:pt>
                <c:pt idx="256">
                  <c:v>0.46947156278589092</c:v>
                </c:pt>
                <c:pt idx="257">
                  <c:v>0.4383711467890779</c:v>
                </c:pt>
                <c:pt idx="258">
                  <c:v>0.4067366430758011</c:v>
                </c:pt>
                <c:pt idx="259">
                  <c:v>0.37460659341591329</c:v>
                </c:pt>
                <c:pt idx="260">
                  <c:v>0.34202014332566871</c:v>
                </c:pt>
                <c:pt idx="261">
                  <c:v>0.30901699437494778</c:v>
                </c:pt>
                <c:pt idx="262">
                  <c:v>0.27563735581699822</c:v>
                </c:pt>
                <c:pt idx="263">
                  <c:v>0.24192189559966712</c:v>
                </c:pt>
                <c:pt idx="264">
                  <c:v>0.20791169081775912</c:v>
                </c:pt>
                <c:pt idx="265">
                  <c:v>0.1736481776669305</c:v>
                </c:pt>
                <c:pt idx="266">
                  <c:v>0.13917310096006599</c:v>
                </c:pt>
                <c:pt idx="267">
                  <c:v>0.10452846326765443</c:v>
                </c:pt>
                <c:pt idx="268">
                  <c:v>6.9756473744126649E-2</c:v>
                </c:pt>
                <c:pt idx="269">
                  <c:v>3.4899496702500941E-2</c:v>
                </c:pt>
                <c:pt idx="270">
                  <c:v>3.67544536472586E-16</c:v>
                </c:pt>
                <c:pt idx="271">
                  <c:v>-3.4899496702500206E-2</c:v>
                </c:pt>
                <c:pt idx="272">
                  <c:v>-6.9756473744125913E-2</c:v>
                </c:pt>
                <c:pt idx="273">
                  <c:v>-0.10452846326765369</c:v>
                </c:pt>
                <c:pt idx="274">
                  <c:v>-0.13917310096006527</c:v>
                </c:pt>
                <c:pt idx="275">
                  <c:v>-0.17364817766692978</c:v>
                </c:pt>
                <c:pt idx="276">
                  <c:v>-0.2079116908177584</c:v>
                </c:pt>
                <c:pt idx="277">
                  <c:v>-0.24192189559966812</c:v>
                </c:pt>
                <c:pt idx="278">
                  <c:v>-0.27563735581699922</c:v>
                </c:pt>
                <c:pt idx="279">
                  <c:v>-0.30901699437494706</c:v>
                </c:pt>
                <c:pt idx="280">
                  <c:v>-0.34202014332566799</c:v>
                </c:pt>
                <c:pt idx="281">
                  <c:v>-0.37460659341591096</c:v>
                </c:pt>
                <c:pt idx="282">
                  <c:v>-0.40673664307579876</c:v>
                </c:pt>
                <c:pt idx="283">
                  <c:v>-0.43837114678907724</c:v>
                </c:pt>
                <c:pt idx="284">
                  <c:v>-0.46947156278589025</c:v>
                </c:pt>
                <c:pt idx="285">
                  <c:v>-0.50000000000000067</c:v>
                </c:pt>
                <c:pt idx="286">
                  <c:v>-0.52991926423320534</c:v>
                </c:pt>
                <c:pt idx="287">
                  <c:v>-0.55919290347074679</c:v>
                </c:pt>
                <c:pt idx="288">
                  <c:v>-0.5877852522924728</c:v>
                </c:pt>
                <c:pt idx="289">
                  <c:v>-0.61566147532565763</c:v>
                </c:pt>
                <c:pt idx="290">
                  <c:v>-0.64278760968653836</c:v>
                </c:pt>
                <c:pt idx="291">
                  <c:v>-0.66913060635885702</c:v>
                </c:pt>
                <c:pt idx="292">
                  <c:v>-0.69465837045899714</c:v>
                </c:pt>
                <c:pt idx="293">
                  <c:v>-0.71933980033865075</c:v>
                </c:pt>
                <c:pt idx="294">
                  <c:v>-0.7431448254773948</c:v>
                </c:pt>
                <c:pt idx="295">
                  <c:v>-0.76604444311897824</c:v>
                </c:pt>
                <c:pt idx="296">
                  <c:v>-0.7880107536067219</c:v>
                </c:pt>
                <c:pt idx="297">
                  <c:v>-0.80901699437494723</c:v>
                </c:pt>
                <c:pt idx="298">
                  <c:v>-0.82903757255504129</c:v>
                </c:pt>
                <c:pt idx="299">
                  <c:v>-0.84804809615642529</c:v>
                </c:pt>
                <c:pt idx="300">
                  <c:v>-0.86602540378443871</c:v>
                </c:pt>
                <c:pt idx="301">
                  <c:v>-0.88294759285892688</c:v>
                </c:pt>
                <c:pt idx="302">
                  <c:v>-0.8987940462991667</c:v>
                </c:pt>
                <c:pt idx="303">
                  <c:v>-0.91354545764260053</c:v>
                </c:pt>
                <c:pt idx="304">
                  <c:v>-0.92718385456678687</c:v>
                </c:pt>
                <c:pt idx="305">
                  <c:v>-0.93969262078590843</c:v>
                </c:pt>
                <c:pt idx="306">
                  <c:v>-0.95105651629515342</c:v>
                </c:pt>
                <c:pt idx="307">
                  <c:v>-0.96126169593831867</c:v>
                </c:pt>
                <c:pt idx="308">
                  <c:v>-0.97029572627599658</c:v>
                </c:pt>
                <c:pt idx="309">
                  <c:v>-0.97814760073380569</c:v>
                </c:pt>
                <c:pt idx="310">
                  <c:v>-0.98480775301220802</c:v>
                </c:pt>
                <c:pt idx="311">
                  <c:v>-0.99026806874157025</c:v>
                </c:pt>
                <c:pt idx="312">
                  <c:v>-0.99452189536827318</c:v>
                </c:pt>
                <c:pt idx="313">
                  <c:v>-0.9975640502598242</c:v>
                </c:pt>
                <c:pt idx="314">
                  <c:v>-0.99939082701909565</c:v>
                </c:pt>
                <c:pt idx="315">
                  <c:v>-1</c:v>
                </c:pt>
                <c:pt idx="316">
                  <c:v>-0.99939082701909576</c:v>
                </c:pt>
                <c:pt idx="317">
                  <c:v>-0.9975640502598242</c:v>
                </c:pt>
                <c:pt idx="318">
                  <c:v>-0.99452189536827329</c:v>
                </c:pt>
                <c:pt idx="319">
                  <c:v>-0.99026806874157036</c:v>
                </c:pt>
                <c:pt idx="320">
                  <c:v>-0.98480775301220813</c:v>
                </c:pt>
                <c:pt idx="321">
                  <c:v>-0.9781476007338058</c:v>
                </c:pt>
                <c:pt idx="322">
                  <c:v>-0.97029572627599681</c:v>
                </c:pt>
                <c:pt idx="323">
                  <c:v>-0.96126169593831889</c:v>
                </c:pt>
                <c:pt idx="324">
                  <c:v>-0.95105651629515375</c:v>
                </c:pt>
                <c:pt idx="325">
                  <c:v>-0.93969262078590865</c:v>
                </c:pt>
                <c:pt idx="326">
                  <c:v>-0.92718385456678787</c:v>
                </c:pt>
                <c:pt idx="327">
                  <c:v>-0.91354545764260087</c:v>
                </c:pt>
                <c:pt idx="328">
                  <c:v>-0.89879404629916793</c:v>
                </c:pt>
                <c:pt idx="329">
                  <c:v>-0.88294759285892721</c:v>
                </c:pt>
                <c:pt idx="330">
                  <c:v>-0.86602540378443915</c:v>
                </c:pt>
                <c:pt idx="331">
                  <c:v>-0.84804809615642585</c:v>
                </c:pt>
                <c:pt idx="332">
                  <c:v>-0.82903757255504174</c:v>
                </c:pt>
                <c:pt idx="333">
                  <c:v>-0.80901699437494767</c:v>
                </c:pt>
                <c:pt idx="334">
                  <c:v>-0.78801075360672135</c:v>
                </c:pt>
                <c:pt idx="335">
                  <c:v>-0.76604444311897879</c:v>
                </c:pt>
                <c:pt idx="336">
                  <c:v>-0.74314482547739413</c:v>
                </c:pt>
                <c:pt idx="337">
                  <c:v>-0.71933980033865252</c:v>
                </c:pt>
                <c:pt idx="338">
                  <c:v>-0.69465837045899781</c:v>
                </c:pt>
                <c:pt idx="339">
                  <c:v>-0.66913060635885901</c:v>
                </c:pt>
                <c:pt idx="340">
                  <c:v>-0.64278760968653903</c:v>
                </c:pt>
                <c:pt idx="341">
                  <c:v>-0.61566147532565973</c:v>
                </c:pt>
                <c:pt idx="342">
                  <c:v>-0.58778525229247347</c:v>
                </c:pt>
                <c:pt idx="343">
                  <c:v>-0.55919290347074602</c:v>
                </c:pt>
                <c:pt idx="344">
                  <c:v>-0.52991926423320601</c:v>
                </c:pt>
                <c:pt idx="345">
                  <c:v>-0.49999999999999989</c:v>
                </c:pt>
                <c:pt idx="346">
                  <c:v>-0.46947156278589103</c:v>
                </c:pt>
                <c:pt idx="347">
                  <c:v>-0.43837114678907801</c:v>
                </c:pt>
                <c:pt idx="348">
                  <c:v>-0.40673664307580121</c:v>
                </c:pt>
                <c:pt idx="349">
                  <c:v>-0.37460659341591174</c:v>
                </c:pt>
                <c:pt idx="350">
                  <c:v>-0.34202014332567049</c:v>
                </c:pt>
                <c:pt idx="351">
                  <c:v>-0.3090169943749479</c:v>
                </c:pt>
                <c:pt idx="352">
                  <c:v>-0.27563735581700005</c:v>
                </c:pt>
                <c:pt idx="353">
                  <c:v>-0.24192189559966895</c:v>
                </c:pt>
                <c:pt idx="354">
                  <c:v>-0.20791169081775923</c:v>
                </c:pt>
                <c:pt idx="355">
                  <c:v>-0.17364817766693064</c:v>
                </c:pt>
                <c:pt idx="356">
                  <c:v>-0.13917310096006436</c:v>
                </c:pt>
                <c:pt idx="357">
                  <c:v>-0.10452846326765454</c:v>
                </c:pt>
                <c:pt idx="358">
                  <c:v>-6.9756473744124997E-2</c:v>
                </c:pt>
                <c:pt idx="359">
                  <c:v>-3.4899496702502843E-2</c:v>
                </c:pt>
                <c:pt idx="360">
                  <c:v>-4.90059381963448E-16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E62-4CE8-BB23-7E753325D0F4}"/>
            </c:ext>
          </c:extLst>
        </c:ser>
        <c:ser>
          <c:idx val="0"/>
          <c:order val="2"/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Planilha1!$B$1:$B$361</c:f>
              <c:numCache>
                <c:formatCode>General</c:formatCode>
                <c:ptCount val="361"/>
                <c:pt idx="0">
                  <c:v>0</c:v>
                </c:pt>
                <c:pt idx="1">
                  <c:v>1.7452406437283512E-2</c:v>
                </c:pt>
                <c:pt idx="2">
                  <c:v>3.4899496702500969E-2</c:v>
                </c:pt>
                <c:pt idx="3">
                  <c:v>5.2335956242943828E-2</c:v>
                </c:pt>
                <c:pt idx="4">
                  <c:v>6.9756473744125302E-2</c:v>
                </c:pt>
                <c:pt idx="5">
                  <c:v>8.7155742747658166E-2</c:v>
                </c:pt>
                <c:pt idx="6">
                  <c:v>0.10452846326765346</c:v>
                </c:pt>
                <c:pt idx="7">
                  <c:v>0.12186934340514748</c:v>
                </c:pt>
                <c:pt idx="8">
                  <c:v>0.13917310096006544</c:v>
                </c:pt>
                <c:pt idx="9">
                  <c:v>0.15643446504023087</c:v>
                </c:pt>
                <c:pt idx="10">
                  <c:v>0.17364817766693033</c:v>
                </c:pt>
                <c:pt idx="11">
                  <c:v>0.1908089953765448</c:v>
                </c:pt>
                <c:pt idx="12">
                  <c:v>0.20791169081775931</c:v>
                </c:pt>
                <c:pt idx="13">
                  <c:v>0.224951054343865</c:v>
                </c:pt>
                <c:pt idx="14">
                  <c:v>0.24192189559966773</c:v>
                </c:pt>
                <c:pt idx="15">
                  <c:v>0.25881904510252074</c:v>
                </c:pt>
                <c:pt idx="16">
                  <c:v>0.27563735581699916</c:v>
                </c:pt>
                <c:pt idx="17">
                  <c:v>0.29237170472273677</c:v>
                </c:pt>
                <c:pt idx="18">
                  <c:v>0.3090169943749474</c:v>
                </c:pt>
                <c:pt idx="19">
                  <c:v>0.32556815445715664</c:v>
                </c:pt>
                <c:pt idx="20">
                  <c:v>0.34202014332566871</c:v>
                </c:pt>
                <c:pt idx="21">
                  <c:v>0.35836794954530027</c:v>
                </c:pt>
                <c:pt idx="22">
                  <c:v>0.37460659341591201</c:v>
                </c:pt>
                <c:pt idx="23">
                  <c:v>0.39073112848927372</c:v>
                </c:pt>
                <c:pt idx="24">
                  <c:v>0.40673664307580015</c:v>
                </c:pt>
                <c:pt idx="25">
                  <c:v>0.42261826174069944</c:v>
                </c:pt>
                <c:pt idx="26">
                  <c:v>0.4383711467890774</c:v>
                </c:pt>
                <c:pt idx="27">
                  <c:v>0.45399049973954675</c:v>
                </c:pt>
                <c:pt idx="28">
                  <c:v>0.46947156278589081</c:v>
                </c:pt>
                <c:pt idx="29">
                  <c:v>0.48480962024633706</c:v>
                </c:pt>
                <c:pt idx="30">
                  <c:v>0.49999999999999994</c:v>
                </c:pt>
                <c:pt idx="31">
                  <c:v>0.51503807491005416</c:v>
                </c:pt>
                <c:pt idx="32">
                  <c:v>0.5299192642332049</c:v>
                </c:pt>
                <c:pt idx="33">
                  <c:v>0.54463903501502708</c:v>
                </c:pt>
                <c:pt idx="34">
                  <c:v>0.5591929034707469</c:v>
                </c:pt>
                <c:pt idx="35">
                  <c:v>0.57357643635104605</c:v>
                </c:pt>
                <c:pt idx="36">
                  <c:v>0.58778525229247314</c:v>
                </c:pt>
                <c:pt idx="37">
                  <c:v>0.60181502315204827</c:v>
                </c:pt>
                <c:pt idx="38">
                  <c:v>0.61566147532565818</c:v>
                </c:pt>
                <c:pt idx="39">
                  <c:v>0.62932039104983739</c:v>
                </c:pt>
                <c:pt idx="40">
                  <c:v>0.64278760968653925</c:v>
                </c:pt>
                <c:pt idx="41">
                  <c:v>0.65605902899050716</c:v>
                </c:pt>
                <c:pt idx="42">
                  <c:v>0.66913060635885824</c:v>
                </c:pt>
                <c:pt idx="43">
                  <c:v>0.68199836006249848</c:v>
                </c:pt>
                <c:pt idx="44">
                  <c:v>0.69465837045899725</c:v>
                </c:pt>
                <c:pt idx="45">
                  <c:v>0.70710678118654746</c:v>
                </c:pt>
                <c:pt idx="46">
                  <c:v>0.71933980033865108</c:v>
                </c:pt>
                <c:pt idx="47">
                  <c:v>0.73135370161917046</c:v>
                </c:pt>
                <c:pt idx="48">
                  <c:v>0.74314482547739413</c:v>
                </c:pt>
                <c:pt idx="49">
                  <c:v>0.75470958022277201</c:v>
                </c:pt>
                <c:pt idx="50">
                  <c:v>0.76604444311897801</c:v>
                </c:pt>
                <c:pt idx="51">
                  <c:v>0.77714596145697079</c:v>
                </c:pt>
                <c:pt idx="52">
                  <c:v>0.78801075360672201</c:v>
                </c:pt>
                <c:pt idx="53">
                  <c:v>0.79863551004729283</c:v>
                </c:pt>
                <c:pt idx="54">
                  <c:v>0.80901699437494745</c:v>
                </c:pt>
                <c:pt idx="55">
                  <c:v>0.8191520442889918</c:v>
                </c:pt>
                <c:pt idx="56">
                  <c:v>0.82903757255504174</c:v>
                </c:pt>
                <c:pt idx="57">
                  <c:v>0.83867056794542394</c:v>
                </c:pt>
                <c:pt idx="58">
                  <c:v>0.84804809615642596</c:v>
                </c:pt>
                <c:pt idx="59">
                  <c:v>0.85716730070211222</c:v>
                </c:pt>
                <c:pt idx="60">
                  <c:v>0.8660254037844386</c:v>
                </c:pt>
                <c:pt idx="61">
                  <c:v>0.87461970713939574</c:v>
                </c:pt>
                <c:pt idx="62">
                  <c:v>0.88294759285892688</c:v>
                </c:pt>
                <c:pt idx="63">
                  <c:v>0.89100652418836779</c:v>
                </c:pt>
                <c:pt idx="64">
                  <c:v>0.89879404629916704</c:v>
                </c:pt>
                <c:pt idx="65">
                  <c:v>0.90630778703664994</c:v>
                </c:pt>
                <c:pt idx="66">
                  <c:v>0.91354545764260087</c:v>
                </c:pt>
                <c:pt idx="67">
                  <c:v>0.92050485345244026</c:v>
                </c:pt>
                <c:pt idx="68">
                  <c:v>0.92718385456678742</c:v>
                </c:pt>
                <c:pt idx="69">
                  <c:v>0.93358042649720174</c:v>
                </c:pt>
                <c:pt idx="70">
                  <c:v>0.93969262078590832</c:v>
                </c:pt>
                <c:pt idx="71">
                  <c:v>0.94551857559931674</c:v>
                </c:pt>
                <c:pt idx="72">
                  <c:v>0.95105651629515353</c:v>
                </c:pt>
                <c:pt idx="73">
                  <c:v>0.95630475596303544</c:v>
                </c:pt>
                <c:pt idx="74">
                  <c:v>0.96126169593831889</c:v>
                </c:pt>
                <c:pt idx="75">
                  <c:v>0.96592582628906831</c:v>
                </c:pt>
                <c:pt idx="76">
                  <c:v>0.97029572627599647</c:v>
                </c:pt>
                <c:pt idx="77">
                  <c:v>0.97437006478523525</c:v>
                </c:pt>
                <c:pt idx="78">
                  <c:v>0.97814760073380558</c:v>
                </c:pt>
                <c:pt idx="79">
                  <c:v>0.98162718344766398</c:v>
                </c:pt>
                <c:pt idx="80">
                  <c:v>0.98480775301220802</c:v>
                </c:pt>
                <c:pt idx="81">
                  <c:v>0.98768834059513777</c:v>
                </c:pt>
                <c:pt idx="82">
                  <c:v>0.99026806874157025</c:v>
                </c:pt>
                <c:pt idx="83">
                  <c:v>0.99254615164132198</c:v>
                </c:pt>
                <c:pt idx="84">
                  <c:v>0.99452189536827329</c:v>
                </c:pt>
                <c:pt idx="85">
                  <c:v>0.99619469809174555</c:v>
                </c:pt>
                <c:pt idx="86">
                  <c:v>0.9975640502598242</c:v>
                </c:pt>
                <c:pt idx="87">
                  <c:v>0.99862953475457383</c:v>
                </c:pt>
                <c:pt idx="88">
                  <c:v>0.99939082701909576</c:v>
                </c:pt>
                <c:pt idx="89">
                  <c:v>0.99984769515639127</c:v>
                </c:pt>
                <c:pt idx="90">
                  <c:v>1</c:v>
                </c:pt>
                <c:pt idx="91">
                  <c:v>0.99984769515639127</c:v>
                </c:pt>
                <c:pt idx="92">
                  <c:v>0.99939082701909576</c:v>
                </c:pt>
                <c:pt idx="93">
                  <c:v>0.99862953475457383</c:v>
                </c:pt>
                <c:pt idx="94">
                  <c:v>0.9975640502598242</c:v>
                </c:pt>
                <c:pt idx="95">
                  <c:v>0.99619469809174555</c:v>
                </c:pt>
                <c:pt idx="96">
                  <c:v>0.9945218953682734</c:v>
                </c:pt>
                <c:pt idx="97">
                  <c:v>0.99254615164132209</c:v>
                </c:pt>
                <c:pt idx="98">
                  <c:v>0.99026806874157036</c:v>
                </c:pt>
                <c:pt idx="99">
                  <c:v>0.98768834059513766</c:v>
                </c:pt>
                <c:pt idx="100">
                  <c:v>0.98480775301220802</c:v>
                </c:pt>
                <c:pt idx="101">
                  <c:v>0.98162718344766398</c:v>
                </c:pt>
                <c:pt idx="102">
                  <c:v>0.97814760073380569</c:v>
                </c:pt>
                <c:pt idx="103">
                  <c:v>0.97437006478523525</c:v>
                </c:pt>
                <c:pt idx="104">
                  <c:v>0.97029572627599647</c:v>
                </c:pt>
                <c:pt idx="105">
                  <c:v>0.96592582628906831</c:v>
                </c:pt>
                <c:pt idx="106">
                  <c:v>0.96126169593831889</c:v>
                </c:pt>
                <c:pt idx="107">
                  <c:v>0.95630475596303555</c:v>
                </c:pt>
                <c:pt idx="108">
                  <c:v>0.95105651629515364</c:v>
                </c:pt>
                <c:pt idx="109">
                  <c:v>0.94551857559931685</c:v>
                </c:pt>
                <c:pt idx="110">
                  <c:v>0.93969262078590843</c:v>
                </c:pt>
                <c:pt idx="111">
                  <c:v>0.93358042649720174</c:v>
                </c:pt>
                <c:pt idx="112">
                  <c:v>0.92718385456678742</c:v>
                </c:pt>
                <c:pt idx="113">
                  <c:v>0.92050485345244037</c:v>
                </c:pt>
                <c:pt idx="114">
                  <c:v>0.91354545764260098</c:v>
                </c:pt>
                <c:pt idx="115">
                  <c:v>0.90630778703665005</c:v>
                </c:pt>
                <c:pt idx="116">
                  <c:v>0.89879404629916693</c:v>
                </c:pt>
                <c:pt idx="117">
                  <c:v>0.8910065241883679</c:v>
                </c:pt>
                <c:pt idx="118">
                  <c:v>0.8829475928589271</c:v>
                </c:pt>
                <c:pt idx="119">
                  <c:v>0.87461970713939585</c:v>
                </c:pt>
                <c:pt idx="120">
                  <c:v>0.86602540378443871</c:v>
                </c:pt>
                <c:pt idx="121">
                  <c:v>0.85716730070211233</c:v>
                </c:pt>
                <c:pt idx="122">
                  <c:v>0.84804809615642607</c:v>
                </c:pt>
                <c:pt idx="123">
                  <c:v>0.83867056794542394</c:v>
                </c:pt>
                <c:pt idx="124">
                  <c:v>0.82903757255504174</c:v>
                </c:pt>
                <c:pt idx="125">
                  <c:v>0.81915204428899202</c:v>
                </c:pt>
                <c:pt idx="126">
                  <c:v>0.80901699437494745</c:v>
                </c:pt>
                <c:pt idx="127">
                  <c:v>0.79863551004729272</c:v>
                </c:pt>
                <c:pt idx="128">
                  <c:v>0.78801075360672201</c:v>
                </c:pt>
                <c:pt idx="129">
                  <c:v>0.77714596145697101</c:v>
                </c:pt>
                <c:pt idx="130">
                  <c:v>0.76604444311897801</c:v>
                </c:pt>
                <c:pt idx="131">
                  <c:v>0.75470958022277179</c:v>
                </c:pt>
                <c:pt idx="132">
                  <c:v>0.74314482547739424</c:v>
                </c:pt>
                <c:pt idx="133">
                  <c:v>0.73135370161917057</c:v>
                </c:pt>
                <c:pt idx="134">
                  <c:v>0.71933980033865141</c:v>
                </c:pt>
                <c:pt idx="135">
                  <c:v>0.70710678118654757</c:v>
                </c:pt>
                <c:pt idx="136">
                  <c:v>0.69465837045899714</c:v>
                </c:pt>
                <c:pt idx="137">
                  <c:v>0.68199836006249859</c:v>
                </c:pt>
                <c:pt idx="138">
                  <c:v>0.66913060635885835</c:v>
                </c:pt>
                <c:pt idx="139">
                  <c:v>0.65605902899050728</c:v>
                </c:pt>
                <c:pt idx="140">
                  <c:v>0.64278760968653947</c:v>
                </c:pt>
                <c:pt idx="141">
                  <c:v>0.62932039104983772</c:v>
                </c:pt>
                <c:pt idx="142">
                  <c:v>0.6156614753256584</c:v>
                </c:pt>
                <c:pt idx="143">
                  <c:v>0.60181502315204816</c:v>
                </c:pt>
                <c:pt idx="144">
                  <c:v>0.58778525229247325</c:v>
                </c:pt>
                <c:pt idx="145">
                  <c:v>0.57357643635104638</c:v>
                </c:pt>
                <c:pt idx="146">
                  <c:v>0.5591929034707469</c:v>
                </c:pt>
                <c:pt idx="147">
                  <c:v>0.54463903501502697</c:v>
                </c:pt>
                <c:pt idx="148">
                  <c:v>0.5299192642332049</c:v>
                </c:pt>
                <c:pt idx="149">
                  <c:v>0.51503807491005438</c:v>
                </c:pt>
                <c:pt idx="150">
                  <c:v>0.49999999999999994</c:v>
                </c:pt>
                <c:pt idx="151">
                  <c:v>0.48480962024633717</c:v>
                </c:pt>
                <c:pt idx="152">
                  <c:v>0.46947156278589108</c:v>
                </c:pt>
                <c:pt idx="153">
                  <c:v>0.45399049973954686</c:v>
                </c:pt>
                <c:pt idx="154">
                  <c:v>0.43837114678907729</c:v>
                </c:pt>
                <c:pt idx="155">
                  <c:v>0.4226182617406995</c:v>
                </c:pt>
                <c:pt idx="156">
                  <c:v>0.40673664307580043</c:v>
                </c:pt>
                <c:pt idx="157">
                  <c:v>0.39073112848927416</c:v>
                </c:pt>
                <c:pt idx="158">
                  <c:v>0.37460659341591224</c:v>
                </c:pt>
                <c:pt idx="159">
                  <c:v>0.35836794954530021</c:v>
                </c:pt>
                <c:pt idx="160">
                  <c:v>0.34202014332566888</c:v>
                </c:pt>
                <c:pt idx="161">
                  <c:v>0.32556815445715703</c:v>
                </c:pt>
                <c:pt idx="162">
                  <c:v>0.30901699437494751</c:v>
                </c:pt>
                <c:pt idx="163">
                  <c:v>0.29237170472273705</c:v>
                </c:pt>
                <c:pt idx="164">
                  <c:v>0.27563735581699966</c:v>
                </c:pt>
                <c:pt idx="165">
                  <c:v>0.25881904510252102</c:v>
                </c:pt>
                <c:pt idx="166">
                  <c:v>0.24192189559966773</c:v>
                </c:pt>
                <c:pt idx="167">
                  <c:v>0.22495105434386478</c:v>
                </c:pt>
                <c:pt idx="168">
                  <c:v>0.20791169081775931</c:v>
                </c:pt>
                <c:pt idx="169">
                  <c:v>0.19080899537654497</c:v>
                </c:pt>
                <c:pt idx="170">
                  <c:v>0.17364817766693028</c:v>
                </c:pt>
                <c:pt idx="171">
                  <c:v>0.15643446504023098</c:v>
                </c:pt>
                <c:pt idx="172">
                  <c:v>0.13917310096006574</c:v>
                </c:pt>
                <c:pt idx="173">
                  <c:v>0.12186934340514755</c:v>
                </c:pt>
                <c:pt idx="174">
                  <c:v>0.10452846326765373</c:v>
                </c:pt>
                <c:pt idx="175">
                  <c:v>8.7155742747658638E-2</c:v>
                </c:pt>
                <c:pt idx="176">
                  <c:v>6.9756473744125524E-2</c:v>
                </c:pt>
                <c:pt idx="177">
                  <c:v>5.2335956242943807E-2</c:v>
                </c:pt>
                <c:pt idx="178">
                  <c:v>3.4899496702500699E-2</c:v>
                </c:pt>
                <c:pt idx="179">
                  <c:v>1.7452406437283439E-2</c:v>
                </c:pt>
                <c:pt idx="180">
                  <c:v>1.22514845490862E-16</c:v>
                </c:pt>
                <c:pt idx="181">
                  <c:v>-1.7452406437283192E-2</c:v>
                </c:pt>
                <c:pt idx="182">
                  <c:v>-3.48994967025009E-2</c:v>
                </c:pt>
                <c:pt idx="183">
                  <c:v>-5.2335956242943557E-2</c:v>
                </c:pt>
                <c:pt idx="184">
                  <c:v>-6.9756473744124831E-2</c:v>
                </c:pt>
                <c:pt idx="185">
                  <c:v>-8.7155742747657944E-2</c:v>
                </c:pt>
                <c:pt idx="186">
                  <c:v>-0.10452846326765305</c:v>
                </c:pt>
                <c:pt idx="187">
                  <c:v>-0.12186934340514774</c:v>
                </c:pt>
                <c:pt idx="188">
                  <c:v>-0.13917310096006552</c:v>
                </c:pt>
                <c:pt idx="189">
                  <c:v>-0.15643446504023073</c:v>
                </c:pt>
                <c:pt idx="190">
                  <c:v>-0.17364817766693047</c:v>
                </c:pt>
                <c:pt idx="191">
                  <c:v>-0.19080899537654472</c:v>
                </c:pt>
                <c:pt idx="192">
                  <c:v>-0.20791169081775907</c:v>
                </c:pt>
                <c:pt idx="193">
                  <c:v>-0.22495105434386498</c:v>
                </c:pt>
                <c:pt idx="194">
                  <c:v>-0.24192189559966751</c:v>
                </c:pt>
                <c:pt idx="195">
                  <c:v>-0.25881904510252035</c:v>
                </c:pt>
                <c:pt idx="196">
                  <c:v>-0.275637355816999</c:v>
                </c:pt>
                <c:pt idx="197">
                  <c:v>-0.29237170472273638</c:v>
                </c:pt>
                <c:pt idx="198">
                  <c:v>-0.30901699437494773</c:v>
                </c:pt>
                <c:pt idx="199">
                  <c:v>-0.32556815445715676</c:v>
                </c:pt>
                <c:pt idx="200">
                  <c:v>-0.34202014332566866</c:v>
                </c:pt>
                <c:pt idx="201">
                  <c:v>-0.35836794954530043</c:v>
                </c:pt>
                <c:pt idx="202">
                  <c:v>-0.37460659341591201</c:v>
                </c:pt>
                <c:pt idx="203">
                  <c:v>-0.39073112848927355</c:v>
                </c:pt>
                <c:pt idx="204">
                  <c:v>-0.40673664307579982</c:v>
                </c:pt>
                <c:pt idx="205">
                  <c:v>-0.42261826174069927</c:v>
                </c:pt>
                <c:pt idx="206">
                  <c:v>-0.43837114678907707</c:v>
                </c:pt>
                <c:pt idx="207">
                  <c:v>-0.45399049973954625</c:v>
                </c:pt>
                <c:pt idx="208">
                  <c:v>-0.46947156278589086</c:v>
                </c:pt>
                <c:pt idx="209">
                  <c:v>-0.48480962024633695</c:v>
                </c:pt>
                <c:pt idx="210">
                  <c:v>-0.50000000000000011</c:v>
                </c:pt>
                <c:pt idx="211">
                  <c:v>-0.51503807491005416</c:v>
                </c:pt>
                <c:pt idx="212">
                  <c:v>-0.52991926423320479</c:v>
                </c:pt>
                <c:pt idx="213">
                  <c:v>-0.54463903501502708</c:v>
                </c:pt>
                <c:pt idx="214">
                  <c:v>-0.55919290347074668</c:v>
                </c:pt>
                <c:pt idx="215">
                  <c:v>-0.57357643635104583</c:v>
                </c:pt>
                <c:pt idx="216">
                  <c:v>-0.58778525229247303</c:v>
                </c:pt>
                <c:pt idx="217">
                  <c:v>-0.60181502315204805</c:v>
                </c:pt>
                <c:pt idx="218">
                  <c:v>-0.61566147532565785</c:v>
                </c:pt>
                <c:pt idx="219">
                  <c:v>-0.62932039104983761</c:v>
                </c:pt>
                <c:pt idx="220">
                  <c:v>-0.64278760968653925</c:v>
                </c:pt>
                <c:pt idx="221">
                  <c:v>-0.65605902899050739</c:v>
                </c:pt>
                <c:pt idx="222">
                  <c:v>-0.66913060635885824</c:v>
                </c:pt>
                <c:pt idx="223">
                  <c:v>-0.68199836006249837</c:v>
                </c:pt>
                <c:pt idx="224">
                  <c:v>-0.69465837045899737</c:v>
                </c:pt>
                <c:pt idx="225">
                  <c:v>-0.70710678118654746</c:v>
                </c:pt>
                <c:pt idx="226">
                  <c:v>-0.71933980033865086</c:v>
                </c:pt>
                <c:pt idx="227">
                  <c:v>-0.73135370161917013</c:v>
                </c:pt>
                <c:pt idx="228">
                  <c:v>-0.74314482547739402</c:v>
                </c:pt>
                <c:pt idx="229">
                  <c:v>-0.75470958022277168</c:v>
                </c:pt>
                <c:pt idx="230">
                  <c:v>-0.7660444431189779</c:v>
                </c:pt>
                <c:pt idx="231">
                  <c:v>-0.77714596145697112</c:v>
                </c:pt>
                <c:pt idx="232">
                  <c:v>-0.78801075360672213</c:v>
                </c:pt>
                <c:pt idx="233">
                  <c:v>-0.79863551004729283</c:v>
                </c:pt>
                <c:pt idx="234">
                  <c:v>-0.80901699437494734</c:v>
                </c:pt>
                <c:pt idx="235">
                  <c:v>-0.81915204428899158</c:v>
                </c:pt>
                <c:pt idx="236">
                  <c:v>-0.8290375725550414</c:v>
                </c:pt>
                <c:pt idx="237">
                  <c:v>-0.83867056794542405</c:v>
                </c:pt>
                <c:pt idx="238">
                  <c:v>-0.84804809615642596</c:v>
                </c:pt>
                <c:pt idx="239">
                  <c:v>-0.85716730070211211</c:v>
                </c:pt>
                <c:pt idx="240">
                  <c:v>-0.86602540378443837</c:v>
                </c:pt>
                <c:pt idx="241">
                  <c:v>-0.87461970713939596</c:v>
                </c:pt>
                <c:pt idx="242">
                  <c:v>-0.88294759285892699</c:v>
                </c:pt>
                <c:pt idx="243">
                  <c:v>-0.89100652418836779</c:v>
                </c:pt>
                <c:pt idx="244">
                  <c:v>-0.89879404629916682</c:v>
                </c:pt>
                <c:pt idx="245">
                  <c:v>-0.90630778703664971</c:v>
                </c:pt>
                <c:pt idx="246">
                  <c:v>-0.91354545764260098</c:v>
                </c:pt>
                <c:pt idx="247">
                  <c:v>-0.92050485345244026</c:v>
                </c:pt>
                <c:pt idx="248">
                  <c:v>-0.92718385456678731</c:v>
                </c:pt>
                <c:pt idx="249">
                  <c:v>-0.93358042649720163</c:v>
                </c:pt>
                <c:pt idx="250">
                  <c:v>-0.93969262078590821</c:v>
                </c:pt>
                <c:pt idx="251">
                  <c:v>-0.94551857559931685</c:v>
                </c:pt>
                <c:pt idx="252">
                  <c:v>-0.95105651629515353</c:v>
                </c:pt>
                <c:pt idx="253">
                  <c:v>-0.95630475596303532</c:v>
                </c:pt>
                <c:pt idx="254">
                  <c:v>-0.96126169593831901</c:v>
                </c:pt>
                <c:pt idx="255">
                  <c:v>-0.96592582628906831</c:v>
                </c:pt>
                <c:pt idx="256">
                  <c:v>-0.97029572627599647</c:v>
                </c:pt>
                <c:pt idx="257">
                  <c:v>-0.97437006478523513</c:v>
                </c:pt>
                <c:pt idx="258">
                  <c:v>-0.97814760073380558</c:v>
                </c:pt>
                <c:pt idx="259">
                  <c:v>-0.98162718344766386</c:v>
                </c:pt>
                <c:pt idx="260">
                  <c:v>-0.98480775301220802</c:v>
                </c:pt>
                <c:pt idx="261">
                  <c:v>-0.98768834059513766</c:v>
                </c:pt>
                <c:pt idx="262">
                  <c:v>-0.99026806874157036</c:v>
                </c:pt>
                <c:pt idx="263">
                  <c:v>-0.99254615164132209</c:v>
                </c:pt>
                <c:pt idx="264">
                  <c:v>-0.9945218953682734</c:v>
                </c:pt>
                <c:pt idx="265">
                  <c:v>-0.99619469809174555</c:v>
                </c:pt>
                <c:pt idx="266">
                  <c:v>-0.9975640502598242</c:v>
                </c:pt>
                <c:pt idx="267">
                  <c:v>-0.99862953475457383</c:v>
                </c:pt>
                <c:pt idx="268">
                  <c:v>-0.99939082701909565</c:v>
                </c:pt>
                <c:pt idx="269">
                  <c:v>-0.99984769515639127</c:v>
                </c:pt>
                <c:pt idx="270">
                  <c:v>-1</c:v>
                </c:pt>
                <c:pt idx="271">
                  <c:v>-0.99984769515639127</c:v>
                </c:pt>
                <c:pt idx="272">
                  <c:v>-0.99939082701909576</c:v>
                </c:pt>
                <c:pt idx="273">
                  <c:v>-0.99862953475457383</c:v>
                </c:pt>
                <c:pt idx="274">
                  <c:v>-0.99756405025982431</c:v>
                </c:pt>
                <c:pt idx="275">
                  <c:v>-0.99619469809174555</c:v>
                </c:pt>
                <c:pt idx="276">
                  <c:v>-0.9945218953682734</c:v>
                </c:pt>
                <c:pt idx="277">
                  <c:v>-0.99254615164132198</c:v>
                </c:pt>
                <c:pt idx="278">
                  <c:v>-0.99026806874157036</c:v>
                </c:pt>
                <c:pt idx="279">
                  <c:v>-0.98768834059513777</c:v>
                </c:pt>
                <c:pt idx="280">
                  <c:v>-0.98480775301220813</c:v>
                </c:pt>
                <c:pt idx="281">
                  <c:v>-0.98162718344766409</c:v>
                </c:pt>
                <c:pt idx="282">
                  <c:v>-0.9781476007338058</c:v>
                </c:pt>
                <c:pt idx="283">
                  <c:v>-0.97437006478523525</c:v>
                </c:pt>
                <c:pt idx="284">
                  <c:v>-0.97029572627599658</c:v>
                </c:pt>
                <c:pt idx="285">
                  <c:v>-0.9659258262890682</c:v>
                </c:pt>
                <c:pt idx="286">
                  <c:v>-0.96126169593831878</c:v>
                </c:pt>
                <c:pt idx="287">
                  <c:v>-0.95630475596303544</c:v>
                </c:pt>
                <c:pt idx="288">
                  <c:v>-0.95105651629515364</c:v>
                </c:pt>
                <c:pt idx="289">
                  <c:v>-0.94551857559931696</c:v>
                </c:pt>
                <c:pt idx="290">
                  <c:v>-0.93969262078590854</c:v>
                </c:pt>
                <c:pt idx="291">
                  <c:v>-0.93358042649720208</c:v>
                </c:pt>
                <c:pt idx="292">
                  <c:v>-0.92718385456678742</c:v>
                </c:pt>
                <c:pt idx="293">
                  <c:v>-0.92050485345244049</c:v>
                </c:pt>
                <c:pt idx="294">
                  <c:v>-0.91354545764260076</c:v>
                </c:pt>
                <c:pt idx="295">
                  <c:v>-0.90630778703664994</c:v>
                </c:pt>
                <c:pt idx="296">
                  <c:v>-0.89879404629916704</c:v>
                </c:pt>
                <c:pt idx="297">
                  <c:v>-0.8910065241883679</c:v>
                </c:pt>
                <c:pt idx="298">
                  <c:v>-0.8829475928589271</c:v>
                </c:pt>
                <c:pt idx="299">
                  <c:v>-0.87461970713939607</c:v>
                </c:pt>
                <c:pt idx="300">
                  <c:v>-0.8660254037844386</c:v>
                </c:pt>
                <c:pt idx="301">
                  <c:v>-0.85716730070211233</c:v>
                </c:pt>
                <c:pt idx="302">
                  <c:v>-0.84804809615642618</c:v>
                </c:pt>
                <c:pt idx="303">
                  <c:v>-0.83867056794542427</c:v>
                </c:pt>
                <c:pt idx="304">
                  <c:v>-0.82903757255504207</c:v>
                </c:pt>
                <c:pt idx="305">
                  <c:v>-0.8191520442889918</c:v>
                </c:pt>
                <c:pt idx="306">
                  <c:v>-0.80901699437494756</c:v>
                </c:pt>
                <c:pt idx="307">
                  <c:v>-0.79863551004729305</c:v>
                </c:pt>
                <c:pt idx="308">
                  <c:v>-0.78801075360672179</c:v>
                </c:pt>
                <c:pt idx="309">
                  <c:v>-0.77714596145697079</c:v>
                </c:pt>
                <c:pt idx="310">
                  <c:v>-0.76604444311897812</c:v>
                </c:pt>
                <c:pt idx="311">
                  <c:v>-0.75470958022277224</c:v>
                </c:pt>
                <c:pt idx="312">
                  <c:v>-0.74314482547739458</c:v>
                </c:pt>
                <c:pt idx="313">
                  <c:v>-0.73135370161917101</c:v>
                </c:pt>
                <c:pt idx="314">
                  <c:v>-0.71933980033865175</c:v>
                </c:pt>
                <c:pt idx="315">
                  <c:v>-0.70710678118654768</c:v>
                </c:pt>
                <c:pt idx="316">
                  <c:v>-0.69465837045899759</c:v>
                </c:pt>
                <c:pt idx="317">
                  <c:v>-0.68199836006249825</c:v>
                </c:pt>
                <c:pt idx="318">
                  <c:v>-0.66913060635885813</c:v>
                </c:pt>
                <c:pt idx="319">
                  <c:v>-0.65605902899050739</c:v>
                </c:pt>
                <c:pt idx="320">
                  <c:v>-0.64278760968653958</c:v>
                </c:pt>
                <c:pt idx="321">
                  <c:v>-0.62932039104983784</c:v>
                </c:pt>
                <c:pt idx="322">
                  <c:v>-0.61566147532565885</c:v>
                </c:pt>
                <c:pt idx="323">
                  <c:v>-0.60181502315204827</c:v>
                </c:pt>
                <c:pt idx="324">
                  <c:v>-0.58778525229247336</c:v>
                </c:pt>
                <c:pt idx="325">
                  <c:v>-0.57357643635104649</c:v>
                </c:pt>
                <c:pt idx="326">
                  <c:v>-0.55919290347074735</c:v>
                </c:pt>
                <c:pt idx="327">
                  <c:v>-0.54463903501502697</c:v>
                </c:pt>
                <c:pt idx="328">
                  <c:v>-0.52991926423320579</c:v>
                </c:pt>
                <c:pt idx="329">
                  <c:v>-0.51503807491005449</c:v>
                </c:pt>
                <c:pt idx="330">
                  <c:v>-0.50000000000000044</c:v>
                </c:pt>
                <c:pt idx="331">
                  <c:v>-0.48480962024633689</c:v>
                </c:pt>
                <c:pt idx="332">
                  <c:v>-0.46947156278589081</c:v>
                </c:pt>
                <c:pt idx="333">
                  <c:v>-0.45399049973954697</c:v>
                </c:pt>
                <c:pt idx="334">
                  <c:v>-0.43837114678907702</c:v>
                </c:pt>
                <c:pt idx="335">
                  <c:v>-0.4226182617407</c:v>
                </c:pt>
                <c:pt idx="336">
                  <c:v>-0.40673664307580015</c:v>
                </c:pt>
                <c:pt idx="337">
                  <c:v>-0.39073112848927471</c:v>
                </c:pt>
                <c:pt idx="338">
                  <c:v>-0.37460659341591235</c:v>
                </c:pt>
                <c:pt idx="339">
                  <c:v>-0.35836794954530077</c:v>
                </c:pt>
                <c:pt idx="340">
                  <c:v>-0.3420201433256686</c:v>
                </c:pt>
                <c:pt idx="341">
                  <c:v>-0.32556815445715753</c:v>
                </c:pt>
                <c:pt idx="342">
                  <c:v>-0.30901699437494762</c:v>
                </c:pt>
                <c:pt idx="343">
                  <c:v>-0.29237170472273627</c:v>
                </c:pt>
                <c:pt idx="344">
                  <c:v>-0.27563735581699977</c:v>
                </c:pt>
                <c:pt idx="345">
                  <c:v>-0.25881904510252068</c:v>
                </c:pt>
                <c:pt idx="346">
                  <c:v>-0.24192189559966787</c:v>
                </c:pt>
                <c:pt idx="347">
                  <c:v>-0.22495105434386534</c:v>
                </c:pt>
                <c:pt idx="348">
                  <c:v>-0.20791169081775987</c:v>
                </c:pt>
                <c:pt idx="349">
                  <c:v>-0.19080899537654467</c:v>
                </c:pt>
                <c:pt idx="350">
                  <c:v>-0.17364817766693127</c:v>
                </c:pt>
                <c:pt idx="351">
                  <c:v>-0.15643446504023112</c:v>
                </c:pt>
                <c:pt idx="352">
                  <c:v>-0.13917310096006588</c:v>
                </c:pt>
                <c:pt idx="353">
                  <c:v>-0.12186934340514811</c:v>
                </c:pt>
                <c:pt idx="354">
                  <c:v>-0.10452846326765342</c:v>
                </c:pt>
                <c:pt idx="355">
                  <c:v>-8.7155742747658319E-2</c:v>
                </c:pt>
                <c:pt idx="356">
                  <c:v>-6.9756473744124761E-2</c:v>
                </c:pt>
                <c:pt idx="357">
                  <c:v>-5.2335956242944369E-2</c:v>
                </c:pt>
                <c:pt idx="358">
                  <c:v>-3.4899496702500823E-2</c:v>
                </c:pt>
                <c:pt idx="359">
                  <c:v>-1.7452406437284448E-2</c:v>
                </c:pt>
                <c:pt idx="360">
                  <c:v>-2.45029690981724E-16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E62-4CE8-BB23-7E753325D0F4}"/>
            </c:ext>
          </c:extLst>
        </c:ser>
        <c:ser>
          <c:idx val="1"/>
          <c:order val="3"/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Planilha1!$C$1:$C$361</c:f>
              <c:numCache>
                <c:formatCode>General</c:formatCode>
                <c:ptCount val="361"/>
                <c:pt idx="0">
                  <c:v>0</c:v>
                </c:pt>
                <c:pt idx="1">
                  <c:v>3.4899496702500969E-2</c:v>
                </c:pt>
                <c:pt idx="2">
                  <c:v>6.9756473744125302E-2</c:v>
                </c:pt>
                <c:pt idx="3">
                  <c:v>0.10452846326765346</c:v>
                </c:pt>
                <c:pt idx="4">
                  <c:v>0.13917310096006544</c:v>
                </c:pt>
                <c:pt idx="5">
                  <c:v>0.17364817766693033</c:v>
                </c:pt>
                <c:pt idx="6">
                  <c:v>0.20791169081775931</c:v>
                </c:pt>
                <c:pt idx="7">
                  <c:v>0.24192189559966773</c:v>
                </c:pt>
                <c:pt idx="8">
                  <c:v>0.27563735581699916</c:v>
                </c:pt>
                <c:pt idx="9">
                  <c:v>0.3090169943749474</c:v>
                </c:pt>
                <c:pt idx="10">
                  <c:v>0.34202014332566871</c:v>
                </c:pt>
                <c:pt idx="11">
                  <c:v>0.37460659341591201</c:v>
                </c:pt>
                <c:pt idx="12">
                  <c:v>0.40673664307580015</c:v>
                </c:pt>
                <c:pt idx="13">
                  <c:v>0.4383711467890774</c:v>
                </c:pt>
                <c:pt idx="14">
                  <c:v>0.46947156278589081</c:v>
                </c:pt>
                <c:pt idx="15">
                  <c:v>0.49999999999999994</c:v>
                </c:pt>
                <c:pt idx="16">
                  <c:v>0.5299192642332049</c:v>
                </c:pt>
                <c:pt idx="17">
                  <c:v>0.5591929034707469</c:v>
                </c:pt>
                <c:pt idx="18">
                  <c:v>0.58778525229247314</c:v>
                </c:pt>
                <c:pt idx="19">
                  <c:v>0.61566147532565818</c:v>
                </c:pt>
                <c:pt idx="20">
                  <c:v>0.64278760968653925</c:v>
                </c:pt>
                <c:pt idx="21">
                  <c:v>0.66913060635885824</c:v>
                </c:pt>
                <c:pt idx="22">
                  <c:v>0.69465837045899725</c:v>
                </c:pt>
                <c:pt idx="23">
                  <c:v>0.71933980033865108</c:v>
                </c:pt>
                <c:pt idx="24">
                  <c:v>0.74314482547739413</c:v>
                </c:pt>
                <c:pt idx="25">
                  <c:v>0.76604444311897801</c:v>
                </c:pt>
                <c:pt idx="26">
                  <c:v>0.78801075360672201</c:v>
                </c:pt>
                <c:pt idx="27">
                  <c:v>0.80901699437494745</c:v>
                </c:pt>
                <c:pt idx="28">
                  <c:v>0.82903757255504174</c:v>
                </c:pt>
                <c:pt idx="29">
                  <c:v>0.84804809615642596</c:v>
                </c:pt>
                <c:pt idx="30">
                  <c:v>0.8660254037844386</c:v>
                </c:pt>
                <c:pt idx="31">
                  <c:v>0.88294759285892688</c:v>
                </c:pt>
                <c:pt idx="32">
                  <c:v>0.89879404629916704</c:v>
                </c:pt>
                <c:pt idx="33">
                  <c:v>0.91354545764260087</c:v>
                </c:pt>
                <c:pt idx="34">
                  <c:v>0.92718385456678742</c:v>
                </c:pt>
                <c:pt idx="35">
                  <c:v>0.93969262078590832</c:v>
                </c:pt>
                <c:pt idx="36">
                  <c:v>0.95105651629515353</c:v>
                </c:pt>
                <c:pt idx="37">
                  <c:v>0.96126169593831889</c:v>
                </c:pt>
                <c:pt idx="38">
                  <c:v>0.97029572627599647</c:v>
                </c:pt>
                <c:pt idx="39">
                  <c:v>0.97814760073380558</c:v>
                </c:pt>
                <c:pt idx="40">
                  <c:v>0.98480775301220802</c:v>
                </c:pt>
                <c:pt idx="41">
                  <c:v>0.99026806874157025</c:v>
                </c:pt>
                <c:pt idx="42">
                  <c:v>0.99452189536827329</c:v>
                </c:pt>
                <c:pt idx="43">
                  <c:v>0.9975640502598242</c:v>
                </c:pt>
                <c:pt idx="44">
                  <c:v>0.99939082701909576</c:v>
                </c:pt>
                <c:pt idx="45">
                  <c:v>1</c:v>
                </c:pt>
                <c:pt idx="46">
                  <c:v>0.99939082701909576</c:v>
                </c:pt>
                <c:pt idx="47">
                  <c:v>0.9975640502598242</c:v>
                </c:pt>
                <c:pt idx="48">
                  <c:v>0.9945218953682734</c:v>
                </c:pt>
                <c:pt idx="49">
                  <c:v>0.99026806874157036</c:v>
                </c:pt>
                <c:pt idx="50">
                  <c:v>0.98480775301220802</c:v>
                </c:pt>
                <c:pt idx="51">
                  <c:v>0.97814760073380569</c:v>
                </c:pt>
                <c:pt idx="52">
                  <c:v>0.97029572627599647</c:v>
                </c:pt>
                <c:pt idx="53">
                  <c:v>0.96126169593831889</c:v>
                </c:pt>
                <c:pt idx="54">
                  <c:v>0.95105651629515364</c:v>
                </c:pt>
                <c:pt idx="55">
                  <c:v>0.93969262078590843</c:v>
                </c:pt>
                <c:pt idx="56">
                  <c:v>0.92718385456678742</c:v>
                </c:pt>
                <c:pt idx="57">
                  <c:v>0.91354545764260098</c:v>
                </c:pt>
                <c:pt idx="58">
                  <c:v>0.89879404629916693</c:v>
                </c:pt>
                <c:pt idx="59">
                  <c:v>0.8829475928589271</c:v>
                </c:pt>
                <c:pt idx="60">
                  <c:v>0.86602540378443871</c:v>
                </c:pt>
                <c:pt idx="61">
                  <c:v>0.84804809615642607</c:v>
                </c:pt>
                <c:pt idx="62">
                  <c:v>0.82903757255504174</c:v>
                </c:pt>
                <c:pt idx="63">
                  <c:v>0.80901699437494745</c:v>
                </c:pt>
                <c:pt idx="64">
                  <c:v>0.78801075360672201</c:v>
                </c:pt>
                <c:pt idx="65">
                  <c:v>0.76604444311897801</c:v>
                </c:pt>
                <c:pt idx="66">
                  <c:v>0.74314482547739424</c:v>
                </c:pt>
                <c:pt idx="67">
                  <c:v>0.71933980033865141</c:v>
                </c:pt>
                <c:pt idx="68">
                  <c:v>0.69465837045899714</c:v>
                </c:pt>
                <c:pt idx="69">
                  <c:v>0.66913060635885835</c:v>
                </c:pt>
                <c:pt idx="70">
                  <c:v>0.64278760968653947</c:v>
                </c:pt>
                <c:pt idx="71">
                  <c:v>0.6156614753256584</c:v>
                </c:pt>
                <c:pt idx="72">
                  <c:v>0.58778525229247325</c:v>
                </c:pt>
                <c:pt idx="73">
                  <c:v>0.5591929034707469</c:v>
                </c:pt>
                <c:pt idx="74">
                  <c:v>0.5299192642332049</c:v>
                </c:pt>
                <c:pt idx="75">
                  <c:v>0.49999999999999994</c:v>
                </c:pt>
                <c:pt idx="76">
                  <c:v>0.46947156278589108</c:v>
                </c:pt>
                <c:pt idx="77">
                  <c:v>0.43837114678907729</c:v>
                </c:pt>
                <c:pt idx="78">
                  <c:v>0.40673664307580043</c:v>
                </c:pt>
                <c:pt idx="79">
                  <c:v>0.37460659341591224</c:v>
                </c:pt>
                <c:pt idx="80">
                  <c:v>0.34202014332566888</c:v>
                </c:pt>
                <c:pt idx="81">
                  <c:v>0.30901699437494751</c:v>
                </c:pt>
                <c:pt idx="82">
                  <c:v>0.27563735581699966</c:v>
                </c:pt>
                <c:pt idx="83">
                  <c:v>0.24192189559966773</c:v>
                </c:pt>
                <c:pt idx="84">
                  <c:v>0.20791169081775931</c:v>
                </c:pt>
                <c:pt idx="85">
                  <c:v>0.17364817766693028</c:v>
                </c:pt>
                <c:pt idx="86">
                  <c:v>0.13917310096006574</c:v>
                </c:pt>
                <c:pt idx="87">
                  <c:v>0.10452846326765373</c:v>
                </c:pt>
                <c:pt idx="88">
                  <c:v>6.9756473744125524E-2</c:v>
                </c:pt>
                <c:pt idx="89">
                  <c:v>3.4899496702500699E-2</c:v>
                </c:pt>
                <c:pt idx="90">
                  <c:v>1.22514845490862E-16</c:v>
                </c:pt>
                <c:pt idx="91">
                  <c:v>-3.48994967025009E-2</c:v>
                </c:pt>
                <c:pt idx="92">
                  <c:v>-6.9756473744124831E-2</c:v>
                </c:pt>
                <c:pt idx="93">
                  <c:v>-0.10452846326765305</c:v>
                </c:pt>
                <c:pt idx="94">
                  <c:v>-0.13917310096006552</c:v>
                </c:pt>
                <c:pt idx="95">
                  <c:v>-0.17364817766693047</c:v>
                </c:pt>
                <c:pt idx="96">
                  <c:v>-0.20791169081775907</c:v>
                </c:pt>
                <c:pt idx="97">
                  <c:v>-0.24192189559966751</c:v>
                </c:pt>
                <c:pt idx="98">
                  <c:v>-0.275637355816999</c:v>
                </c:pt>
                <c:pt idx="99">
                  <c:v>-0.30901699437494773</c:v>
                </c:pt>
                <c:pt idx="100">
                  <c:v>-0.34202014332566866</c:v>
                </c:pt>
                <c:pt idx="101">
                  <c:v>-0.37460659341591201</c:v>
                </c:pt>
                <c:pt idx="102">
                  <c:v>-0.40673664307579982</c:v>
                </c:pt>
                <c:pt idx="103">
                  <c:v>-0.43837114678907707</c:v>
                </c:pt>
                <c:pt idx="104">
                  <c:v>-0.46947156278589086</c:v>
                </c:pt>
                <c:pt idx="105">
                  <c:v>-0.50000000000000011</c:v>
                </c:pt>
                <c:pt idx="106">
                  <c:v>-0.52991926423320479</c:v>
                </c:pt>
                <c:pt idx="107">
                  <c:v>-0.55919290347074668</c:v>
                </c:pt>
                <c:pt idx="108">
                  <c:v>-0.58778525229247303</c:v>
                </c:pt>
                <c:pt idx="109">
                  <c:v>-0.61566147532565785</c:v>
                </c:pt>
                <c:pt idx="110">
                  <c:v>-0.64278760968653925</c:v>
                </c:pt>
                <c:pt idx="111">
                  <c:v>-0.66913060635885824</c:v>
                </c:pt>
                <c:pt idx="112">
                  <c:v>-0.69465837045899737</c:v>
                </c:pt>
                <c:pt idx="113">
                  <c:v>-0.71933980033865086</c:v>
                </c:pt>
                <c:pt idx="114">
                  <c:v>-0.74314482547739402</c:v>
                </c:pt>
                <c:pt idx="115">
                  <c:v>-0.7660444431189779</c:v>
                </c:pt>
                <c:pt idx="116">
                  <c:v>-0.78801075360672213</c:v>
                </c:pt>
                <c:pt idx="117">
                  <c:v>-0.80901699437494734</c:v>
                </c:pt>
                <c:pt idx="118">
                  <c:v>-0.8290375725550414</c:v>
                </c:pt>
                <c:pt idx="119">
                  <c:v>-0.84804809615642596</c:v>
                </c:pt>
                <c:pt idx="120">
                  <c:v>-0.86602540378443837</c:v>
                </c:pt>
                <c:pt idx="121">
                  <c:v>-0.88294759285892699</c:v>
                </c:pt>
                <c:pt idx="122">
                  <c:v>-0.89879404629916682</c:v>
                </c:pt>
                <c:pt idx="123">
                  <c:v>-0.91354545764260098</c:v>
                </c:pt>
                <c:pt idx="124">
                  <c:v>-0.92718385456678731</c:v>
                </c:pt>
                <c:pt idx="125">
                  <c:v>-0.93969262078590821</c:v>
                </c:pt>
                <c:pt idx="126">
                  <c:v>-0.95105651629515353</c:v>
                </c:pt>
                <c:pt idx="127">
                  <c:v>-0.96126169593831901</c:v>
                </c:pt>
                <c:pt idx="128">
                  <c:v>-0.97029572627599647</c:v>
                </c:pt>
                <c:pt idx="129">
                  <c:v>-0.97814760073380558</c:v>
                </c:pt>
                <c:pt idx="130">
                  <c:v>-0.98480775301220802</c:v>
                </c:pt>
                <c:pt idx="131">
                  <c:v>-0.99026806874157036</c:v>
                </c:pt>
                <c:pt idx="132">
                  <c:v>-0.9945218953682734</c:v>
                </c:pt>
                <c:pt idx="133">
                  <c:v>-0.9975640502598242</c:v>
                </c:pt>
                <c:pt idx="134">
                  <c:v>-0.99939082701909565</c:v>
                </c:pt>
                <c:pt idx="135">
                  <c:v>-1</c:v>
                </c:pt>
                <c:pt idx="136">
                  <c:v>-0.99939082701909576</c:v>
                </c:pt>
                <c:pt idx="137">
                  <c:v>-0.99756405025982431</c:v>
                </c:pt>
                <c:pt idx="138">
                  <c:v>-0.9945218953682734</c:v>
                </c:pt>
                <c:pt idx="139">
                  <c:v>-0.99026806874157036</c:v>
                </c:pt>
                <c:pt idx="140">
                  <c:v>-0.98480775301220813</c:v>
                </c:pt>
                <c:pt idx="141">
                  <c:v>-0.9781476007338058</c:v>
                </c:pt>
                <c:pt idx="142">
                  <c:v>-0.97029572627599658</c:v>
                </c:pt>
                <c:pt idx="143">
                  <c:v>-0.96126169593831878</c:v>
                </c:pt>
                <c:pt idx="144">
                  <c:v>-0.95105651629515364</c:v>
                </c:pt>
                <c:pt idx="145">
                  <c:v>-0.93969262078590854</c:v>
                </c:pt>
                <c:pt idx="146">
                  <c:v>-0.92718385456678742</c:v>
                </c:pt>
                <c:pt idx="147">
                  <c:v>-0.91354545764260076</c:v>
                </c:pt>
                <c:pt idx="148">
                  <c:v>-0.89879404629916704</c:v>
                </c:pt>
                <c:pt idx="149">
                  <c:v>-0.8829475928589271</c:v>
                </c:pt>
                <c:pt idx="150">
                  <c:v>-0.8660254037844386</c:v>
                </c:pt>
                <c:pt idx="151">
                  <c:v>-0.84804809615642618</c:v>
                </c:pt>
                <c:pt idx="152">
                  <c:v>-0.82903757255504207</c:v>
                </c:pt>
                <c:pt idx="153">
                  <c:v>-0.80901699437494756</c:v>
                </c:pt>
                <c:pt idx="154">
                  <c:v>-0.78801075360672179</c:v>
                </c:pt>
                <c:pt idx="155">
                  <c:v>-0.76604444311897812</c:v>
                </c:pt>
                <c:pt idx="156">
                  <c:v>-0.74314482547739458</c:v>
                </c:pt>
                <c:pt idx="157">
                  <c:v>-0.71933980033865175</c:v>
                </c:pt>
                <c:pt idx="158">
                  <c:v>-0.69465837045899759</c:v>
                </c:pt>
                <c:pt idx="159">
                  <c:v>-0.66913060635885813</c:v>
                </c:pt>
                <c:pt idx="160">
                  <c:v>-0.64278760968653958</c:v>
                </c:pt>
                <c:pt idx="161">
                  <c:v>-0.61566147532565885</c:v>
                </c:pt>
                <c:pt idx="162">
                  <c:v>-0.58778525229247336</c:v>
                </c:pt>
                <c:pt idx="163">
                  <c:v>-0.55919290347074735</c:v>
                </c:pt>
                <c:pt idx="164">
                  <c:v>-0.52991926423320579</c:v>
                </c:pt>
                <c:pt idx="165">
                  <c:v>-0.50000000000000044</c:v>
                </c:pt>
                <c:pt idx="166">
                  <c:v>-0.46947156278589081</c:v>
                </c:pt>
                <c:pt idx="167">
                  <c:v>-0.43837114678907702</c:v>
                </c:pt>
                <c:pt idx="168">
                  <c:v>-0.40673664307580015</c:v>
                </c:pt>
                <c:pt idx="169">
                  <c:v>-0.37460659341591235</c:v>
                </c:pt>
                <c:pt idx="170">
                  <c:v>-0.3420201433256686</c:v>
                </c:pt>
                <c:pt idx="171">
                  <c:v>-0.30901699437494762</c:v>
                </c:pt>
                <c:pt idx="172">
                  <c:v>-0.27563735581699977</c:v>
                </c:pt>
                <c:pt idx="173">
                  <c:v>-0.24192189559966787</c:v>
                </c:pt>
                <c:pt idx="174">
                  <c:v>-0.20791169081775987</c:v>
                </c:pt>
                <c:pt idx="175">
                  <c:v>-0.17364817766693127</c:v>
                </c:pt>
                <c:pt idx="176">
                  <c:v>-0.13917310096006588</c:v>
                </c:pt>
                <c:pt idx="177">
                  <c:v>-0.10452846326765342</c:v>
                </c:pt>
                <c:pt idx="178">
                  <c:v>-6.9756473744124761E-2</c:v>
                </c:pt>
                <c:pt idx="179">
                  <c:v>-3.4899496702500823E-2</c:v>
                </c:pt>
                <c:pt idx="180">
                  <c:v>-2.45029690981724E-16</c:v>
                </c:pt>
                <c:pt idx="181">
                  <c:v>3.4899496702500331E-2</c:v>
                </c:pt>
                <c:pt idx="182">
                  <c:v>6.975647374412515E-2</c:v>
                </c:pt>
                <c:pt idx="183">
                  <c:v>0.10452846326765293</c:v>
                </c:pt>
                <c:pt idx="184">
                  <c:v>0.13917310096006452</c:v>
                </c:pt>
                <c:pt idx="185">
                  <c:v>0.17364817766692991</c:v>
                </c:pt>
                <c:pt idx="186">
                  <c:v>0.20791169081775851</c:v>
                </c:pt>
                <c:pt idx="187">
                  <c:v>0.24192189559966823</c:v>
                </c:pt>
                <c:pt idx="188">
                  <c:v>0.27563735581699933</c:v>
                </c:pt>
                <c:pt idx="189">
                  <c:v>0.30901699437494717</c:v>
                </c:pt>
                <c:pt idx="190">
                  <c:v>0.34202014332566893</c:v>
                </c:pt>
                <c:pt idx="191">
                  <c:v>0.3746065934159119</c:v>
                </c:pt>
                <c:pt idx="192">
                  <c:v>0.40673664307579971</c:v>
                </c:pt>
                <c:pt idx="193">
                  <c:v>0.43837114678907735</c:v>
                </c:pt>
                <c:pt idx="194">
                  <c:v>0.46947156278589036</c:v>
                </c:pt>
                <c:pt idx="195">
                  <c:v>0.49999999999999928</c:v>
                </c:pt>
                <c:pt idx="196">
                  <c:v>0.52991926423320468</c:v>
                </c:pt>
                <c:pt idx="197">
                  <c:v>0.55919290347074624</c:v>
                </c:pt>
                <c:pt idx="198">
                  <c:v>0.58778525229247358</c:v>
                </c:pt>
                <c:pt idx="199">
                  <c:v>0.6156614753256584</c:v>
                </c:pt>
                <c:pt idx="200">
                  <c:v>0.64278760968653914</c:v>
                </c:pt>
                <c:pt idx="201">
                  <c:v>0.66913060635885846</c:v>
                </c:pt>
                <c:pt idx="202">
                  <c:v>0.69465837045899725</c:v>
                </c:pt>
                <c:pt idx="203">
                  <c:v>0.71933980033865086</c:v>
                </c:pt>
                <c:pt idx="204">
                  <c:v>0.74314482547739369</c:v>
                </c:pt>
                <c:pt idx="205">
                  <c:v>0.76604444311897779</c:v>
                </c:pt>
                <c:pt idx="206">
                  <c:v>0.78801075360672146</c:v>
                </c:pt>
                <c:pt idx="207">
                  <c:v>0.80901699437494679</c:v>
                </c:pt>
                <c:pt idx="208">
                  <c:v>0.82903757255504185</c:v>
                </c:pt>
                <c:pt idx="209">
                  <c:v>0.84804809615642585</c:v>
                </c:pt>
                <c:pt idx="210">
                  <c:v>0.86602540378443882</c:v>
                </c:pt>
                <c:pt idx="211">
                  <c:v>0.88294759285892688</c:v>
                </c:pt>
                <c:pt idx="212">
                  <c:v>0.89879404629916682</c:v>
                </c:pt>
                <c:pt idx="213">
                  <c:v>0.91354545764260087</c:v>
                </c:pt>
                <c:pt idx="214">
                  <c:v>0.9271838545667872</c:v>
                </c:pt>
                <c:pt idx="215">
                  <c:v>0.93969262078590809</c:v>
                </c:pt>
                <c:pt idx="216">
                  <c:v>0.95105651629515353</c:v>
                </c:pt>
                <c:pt idx="217">
                  <c:v>0.96126169593831867</c:v>
                </c:pt>
                <c:pt idx="218">
                  <c:v>0.97029572627599625</c:v>
                </c:pt>
                <c:pt idx="219">
                  <c:v>0.97814760073380569</c:v>
                </c:pt>
                <c:pt idx="220">
                  <c:v>0.98480775301220802</c:v>
                </c:pt>
                <c:pt idx="221">
                  <c:v>0.99026806874157036</c:v>
                </c:pt>
                <c:pt idx="222">
                  <c:v>0.99452189536827329</c:v>
                </c:pt>
                <c:pt idx="223">
                  <c:v>0.9975640502598242</c:v>
                </c:pt>
                <c:pt idx="224">
                  <c:v>0.99939082701909576</c:v>
                </c:pt>
                <c:pt idx="225">
                  <c:v>1</c:v>
                </c:pt>
                <c:pt idx="226">
                  <c:v>0.99939082701909576</c:v>
                </c:pt>
                <c:pt idx="227">
                  <c:v>0.99756405025982431</c:v>
                </c:pt>
                <c:pt idx="228">
                  <c:v>0.9945218953682734</c:v>
                </c:pt>
                <c:pt idx="229">
                  <c:v>0.99026806874157047</c:v>
                </c:pt>
                <c:pt idx="230">
                  <c:v>0.98480775301220813</c:v>
                </c:pt>
                <c:pt idx="231">
                  <c:v>0.97814760073380547</c:v>
                </c:pt>
                <c:pt idx="232">
                  <c:v>0.97029572627599636</c:v>
                </c:pt>
                <c:pt idx="233">
                  <c:v>0.96126169593831889</c:v>
                </c:pt>
                <c:pt idx="234">
                  <c:v>0.95105651629515364</c:v>
                </c:pt>
                <c:pt idx="235">
                  <c:v>0.93969262078590865</c:v>
                </c:pt>
                <c:pt idx="236">
                  <c:v>0.92718385456678787</c:v>
                </c:pt>
                <c:pt idx="237">
                  <c:v>0.91354545764260076</c:v>
                </c:pt>
                <c:pt idx="238">
                  <c:v>0.89879404629916704</c:v>
                </c:pt>
                <c:pt idx="239">
                  <c:v>0.88294759285892721</c:v>
                </c:pt>
                <c:pt idx="240">
                  <c:v>0.86602540378443915</c:v>
                </c:pt>
                <c:pt idx="241">
                  <c:v>0.84804809615642573</c:v>
                </c:pt>
                <c:pt idx="242">
                  <c:v>0.82903757255504162</c:v>
                </c:pt>
                <c:pt idx="243">
                  <c:v>0.80901699437494767</c:v>
                </c:pt>
                <c:pt idx="244">
                  <c:v>0.78801075360672246</c:v>
                </c:pt>
                <c:pt idx="245">
                  <c:v>0.76604444311897879</c:v>
                </c:pt>
                <c:pt idx="246">
                  <c:v>0.74314482547739402</c:v>
                </c:pt>
                <c:pt idx="247">
                  <c:v>0.71933980033865119</c:v>
                </c:pt>
                <c:pt idx="248">
                  <c:v>0.6946583704589977</c:v>
                </c:pt>
                <c:pt idx="249">
                  <c:v>0.6691306063588589</c:v>
                </c:pt>
                <c:pt idx="250">
                  <c:v>0.64278760968654036</c:v>
                </c:pt>
                <c:pt idx="251">
                  <c:v>0.61566147532565829</c:v>
                </c:pt>
                <c:pt idx="252">
                  <c:v>0.58778525229247336</c:v>
                </c:pt>
                <c:pt idx="253">
                  <c:v>0.55919290347074746</c:v>
                </c:pt>
                <c:pt idx="254">
                  <c:v>0.52991926423320446</c:v>
                </c:pt>
                <c:pt idx="255">
                  <c:v>0.49999999999999978</c:v>
                </c:pt>
                <c:pt idx="256">
                  <c:v>0.46947156278589092</c:v>
                </c:pt>
                <c:pt idx="257">
                  <c:v>0.4383711467890779</c:v>
                </c:pt>
                <c:pt idx="258">
                  <c:v>0.4067366430758011</c:v>
                </c:pt>
                <c:pt idx="259">
                  <c:v>0.37460659341591329</c:v>
                </c:pt>
                <c:pt idx="260">
                  <c:v>0.34202014332566871</c:v>
                </c:pt>
                <c:pt idx="261">
                  <c:v>0.30901699437494778</c:v>
                </c:pt>
                <c:pt idx="262">
                  <c:v>0.27563735581699822</c:v>
                </c:pt>
                <c:pt idx="263">
                  <c:v>0.24192189559966712</c:v>
                </c:pt>
                <c:pt idx="264">
                  <c:v>0.20791169081775912</c:v>
                </c:pt>
                <c:pt idx="265">
                  <c:v>0.1736481776669305</c:v>
                </c:pt>
                <c:pt idx="266">
                  <c:v>0.13917310096006599</c:v>
                </c:pt>
                <c:pt idx="267">
                  <c:v>0.10452846326765443</c:v>
                </c:pt>
                <c:pt idx="268">
                  <c:v>6.9756473744126649E-2</c:v>
                </c:pt>
                <c:pt idx="269">
                  <c:v>3.4899496702500941E-2</c:v>
                </c:pt>
                <c:pt idx="270">
                  <c:v>3.67544536472586E-16</c:v>
                </c:pt>
                <c:pt idx="271">
                  <c:v>-3.4899496702500206E-2</c:v>
                </c:pt>
                <c:pt idx="272">
                  <c:v>-6.9756473744125913E-2</c:v>
                </c:pt>
                <c:pt idx="273">
                  <c:v>-0.10452846326765369</c:v>
                </c:pt>
                <c:pt idx="274">
                  <c:v>-0.13917310096006527</c:v>
                </c:pt>
                <c:pt idx="275">
                  <c:v>-0.17364817766692978</c:v>
                </c:pt>
                <c:pt idx="276">
                  <c:v>-0.2079116908177584</c:v>
                </c:pt>
                <c:pt idx="277">
                  <c:v>-0.24192189559966812</c:v>
                </c:pt>
                <c:pt idx="278">
                  <c:v>-0.27563735581699922</c:v>
                </c:pt>
                <c:pt idx="279">
                  <c:v>-0.30901699437494706</c:v>
                </c:pt>
                <c:pt idx="280">
                  <c:v>-0.34202014332566799</c:v>
                </c:pt>
                <c:pt idx="281">
                  <c:v>-0.37460659341591096</c:v>
                </c:pt>
                <c:pt idx="282">
                  <c:v>-0.40673664307579876</c:v>
                </c:pt>
                <c:pt idx="283">
                  <c:v>-0.43837114678907724</c:v>
                </c:pt>
                <c:pt idx="284">
                  <c:v>-0.46947156278589025</c:v>
                </c:pt>
                <c:pt idx="285">
                  <c:v>-0.50000000000000067</c:v>
                </c:pt>
                <c:pt idx="286">
                  <c:v>-0.52991926423320534</c:v>
                </c:pt>
                <c:pt idx="287">
                  <c:v>-0.55919290347074679</c:v>
                </c:pt>
                <c:pt idx="288">
                  <c:v>-0.5877852522924728</c:v>
                </c:pt>
                <c:pt idx="289">
                  <c:v>-0.61566147532565763</c:v>
                </c:pt>
                <c:pt idx="290">
                  <c:v>-0.64278760968653836</c:v>
                </c:pt>
                <c:pt idx="291">
                  <c:v>-0.66913060635885702</c:v>
                </c:pt>
                <c:pt idx="292">
                  <c:v>-0.69465837045899714</c:v>
                </c:pt>
                <c:pt idx="293">
                  <c:v>-0.71933980033865075</c:v>
                </c:pt>
                <c:pt idx="294">
                  <c:v>-0.7431448254773948</c:v>
                </c:pt>
                <c:pt idx="295">
                  <c:v>-0.76604444311897824</c:v>
                </c:pt>
                <c:pt idx="296">
                  <c:v>-0.7880107536067219</c:v>
                </c:pt>
                <c:pt idx="297">
                  <c:v>-0.80901699437494723</c:v>
                </c:pt>
                <c:pt idx="298">
                  <c:v>-0.82903757255504129</c:v>
                </c:pt>
                <c:pt idx="299">
                  <c:v>-0.84804809615642529</c:v>
                </c:pt>
                <c:pt idx="300">
                  <c:v>-0.86602540378443871</c:v>
                </c:pt>
                <c:pt idx="301">
                  <c:v>-0.88294759285892688</c:v>
                </c:pt>
                <c:pt idx="302">
                  <c:v>-0.8987940462991667</c:v>
                </c:pt>
                <c:pt idx="303">
                  <c:v>-0.91354545764260053</c:v>
                </c:pt>
                <c:pt idx="304">
                  <c:v>-0.92718385456678687</c:v>
                </c:pt>
                <c:pt idx="305">
                  <c:v>-0.93969262078590843</c:v>
                </c:pt>
                <c:pt idx="306">
                  <c:v>-0.95105651629515342</c:v>
                </c:pt>
                <c:pt idx="307">
                  <c:v>-0.96126169593831867</c:v>
                </c:pt>
                <c:pt idx="308">
                  <c:v>-0.97029572627599658</c:v>
                </c:pt>
                <c:pt idx="309">
                  <c:v>-0.97814760073380569</c:v>
                </c:pt>
                <c:pt idx="310">
                  <c:v>-0.98480775301220802</c:v>
                </c:pt>
                <c:pt idx="311">
                  <c:v>-0.99026806874157025</c:v>
                </c:pt>
                <c:pt idx="312">
                  <c:v>-0.99452189536827318</c:v>
                </c:pt>
                <c:pt idx="313">
                  <c:v>-0.9975640502598242</c:v>
                </c:pt>
                <c:pt idx="314">
                  <c:v>-0.99939082701909565</c:v>
                </c:pt>
                <c:pt idx="315">
                  <c:v>-1</c:v>
                </c:pt>
                <c:pt idx="316">
                  <c:v>-0.99939082701909576</c:v>
                </c:pt>
                <c:pt idx="317">
                  <c:v>-0.9975640502598242</c:v>
                </c:pt>
                <c:pt idx="318">
                  <c:v>-0.99452189536827329</c:v>
                </c:pt>
                <c:pt idx="319">
                  <c:v>-0.99026806874157036</c:v>
                </c:pt>
                <c:pt idx="320">
                  <c:v>-0.98480775301220813</c:v>
                </c:pt>
                <c:pt idx="321">
                  <c:v>-0.9781476007338058</c:v>
                </c:pt>
                <c:pt idx="322">
                  <c:v>-0.97029572627599681</c:v>
                </c:pt>
                <c:pt idx="323">
                  <c:v>-0.96126169593831889</c:v>
                </c:pt>
                <c:pt idx="324">
                  <c:v>-0.95105651629515375</c:v>
                </c:pt>
                <c:pt idx="325">
                  <c:v>-0.93969262078590865</c:v>
                </c:pt>
                <c:pt idx="326">
                  <c:v>-0.92718385456678787</c:v>
                </c:pt>
                <c:pt idx="327">
                  <c:v>-0.91354545764260087</c:v>
                </c:pt>
                <c:pt idx="328">
                  <c:v>-0.89879404629916793</c:v>
                </c:pt>
                <c:pt idx="329">
                  <c:v>-0.88294759285892721</c:v>
                </c:pt>
                <c:pt idx="330">
                  <c:v>-0.86602540378443915</c:v>
                </c:pt>
                <c:pt idx="331">
                  <c:v>-0.84804809615642585</c:v>
                </c:pt>
                <c:pt idx="332">
                  <c:v>-0.82903757255504174</c:v>
                </c:pt>
                <c:pt idx="333">
                  <c:v>-0.80901699437494767</c:v>
                </c:pt>
                <c:pt idx="334">
                  <c:v>-0.78801075360672135</c:v>
                </c:pt>
                <c:pt idx="335">
                  <c:v>-0.76604444311897879</c:v>
                </c:pt>
                <c:pt idx="336">
                  <c:v>-0.74314482547739413</c:v>
                </c:pt>
                <c:pt idx="337">
                  <c:v>-0.71933980033865252</c:v>
                </c:pt>
                <c:pt idx="338">
                  <c:v>-0.69465837045899781</c:v>
                </c:pt>
                <c:pt idx="339">
                  <c:v>-0.66913060635885901</c:v>
                </c:pt>
                <c:pt idx="340">
                  <c:v>-0.64278760968653903</c:v>
                </c:pt>
                <c:pt idx="341">
                  <c:v>-0.61566147532565973</c:v>
                </c:pt>
                <c:pt idx="342">
                  <c:v>-0.58778525229247347</c:v>
                </c:pt>
                <c:pt idx="343">
                  <c:v>-0.55919290347074602</c:v>
                </c:pt>
                <c:pt idx="344">
                  <c:v>-0.52991926423320601</c:v>
                </c:pt>
                <c:pt idx="345">
                  <c:v>-0.49999999999999989</c:v>
                </c:pt>
                <c:pt idx="346">
                  <c:v>-0.46947156278589103</c:v>
                </c:pt>
                <c:pt idx="347">
                  <c:v>-0.43837114678907801</c:v>
                </c:pt>
                <c:pt idx="348">
                  <c:v>-0.40673664307580121</c:v>
                </c:pt>
                <c:pt idx="349">
                  <c:v>-0.37460659341591174</c:v>
                </c:pt>
                <c:pt idx="350">
                  <c:v>-0.34202014332567049</c:v>
                </c:pt>
                <c:pt idx="351">
                  <c:v>-0.3090169943749479</c:v>
                </c:pt>
                <c:pt idx="352">
                  <c:v>-0.27563735581700005</c:v>
                </c:pt>
                <c:pt idx="353">
                  <c:v>-0.24192189559966895</c:v>
                </c:pt>
                <c:pt idx="354">
                  <c:v>-0.20791169081775923</c:v>
                </c:pt>
                <c:pt idx="355">
                  <c:v>-0.17364817766693064</c:v>
                </c:pt>
                <c:pt idx="356">
                  <c:v>-0.13917310096006436</c:v>
                </c:pt>
                <c:pt idx="357">
                  <c:v>-0.10452846326765454</c:v>
                </c:pt>
                <c:pt idx="358">
                  <c:v>-6.9756473744124997E-2</c:v>
                </c:pt>
                <c:pt idx="359">
                  <c:v>-3.4899496702502843E-2</c:v>
                </c:pt>
                <c:pt idx="360">
                  <c:v>-4.90059381963448E-16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E62-4CE8-BB23-7E753325D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2201064"/>
        <c:axId val="432213856"/>
      </c:scatterChart>
      <c:valAx>
        <c:axId val="432201064"/>
        <c:scaling>
          <c:orientation val="minMax"/>
          <c:max val="36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x°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2213856"/>
        <c:crosses val="autoZero"/>
        <c:crossBetween val="midCat"/>
        <c:majorUnit val="30"/>
        <c:minorUnit val="15"/>
      </c:valAx>
      <c:valAx>
        <c:axId val="43221385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800"/>
                  <a:t>sen(x)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2201064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Planilha1!$B$1:$B$361</c:f>
              <c:numCache>
                <c:formatCode>General</c:formatCode>
                <c:ptCount val="361"/>
                <c:pt idx="0">
                  <c:v>0</c:v>
                </c:pt>
                <c:pt idx="1">
                  <c:v>1.7452406437283512E-2</c:v>
                </c:pt>
                <c:pt idx="2">
                  <c:v>3.4899496702500969E-2</c:v>
                </c:pt>
                <c:pt idx="3">
                  <c:v>5.2335956242943828E-2</c:v>
                </c:pt>
                <c:pt idx="4">
                  <c:v>6.9756473744125302E-2</c:v>
                </c:pt>
                <c:pt idx="5">
                  <c:v>8.7155742747658166E-2</c:v>
                </c:pt>
                <c:pt idx="6">
                  <c:v>0.10452846326765346</c:v>
                </c:pt>
                <c:pt idx="7">
                  <c:v>0.12186934340514748</c:v>
                </c:pt>
                <c:pt idx="8">
                  <c:v>0.13917310096006544</c:v>
                </c:pt>
                <c:pt idx="9">
                  <c:v>0.15643446504023087</c:v>
                </c:pt>
                <c:pt idx="10">
                  <c:v>0.17364817766693033</c:v>
                </c:pt>
                <c:pt idx="11">
                  <c:v>0.1908089953765448</c:v>
                </c:pt>
                <c:pt idx="12">
                  <c:v>0.20791169081775931</c:v>
                </c:pt>
                <c:pt idx="13">
                  <c:v>0.224951054343865</c:v>
                </c:pt>
                <c:pt idx="14">
                  <c:v>0.24192189559966773</c:v>
                </c:pt>
                <c:pt idx="15">
                  <c:v>0.25881904510252074</c:v>
                </c:pt>
                <c:pt idx="16">
                  <c:v>0.27563735581699916</c:v>
                </c:pt>
                <c:pt idx="17">
                  <c:v>0.29237170472273677</c:v>
                </c:pt>
                <c:pt idx="18">
                  <c:v>0.3090169943749474</c:v>
                </c:pt>
                <c:pt idx="19">
                  <c:v>0.32556815445715664</c:v>
                </c:pt>
                <c:pt idx="20">
                  <c:v>0.34202014332566871</c:v>
                </c:pt>
                <c:pt idx="21">
                  <c:v>0.35836794954530027</c:v>
                </c:pt>
                <c:pt idx="22">
                  <c:v>0.37460659341591201</c:v>
                </c:pt>
                <c:pt idx="23">
                  <c:v>0.39073112848927372</c:v>
                </c:pt>
                <c:pt idx="24">
                  <c:v>0.40673664307580015</c:v>
                </c:pt>
                <c:pt idx="25">
                  <c:v>0.42261826174069944</c:v>
                </c:pt>
                <c:pt idx="26">
                  <c:v>0.4383711467890774</c:v>
                </c:pt>
                <c:pt idx="27">
                  <c:v>0.45399049973954675</c:v>
                </c:pt>
                <c:pt idx="28">
                  <c:v>0.46947156278589081</c:v>
                </c:pt>
                <c:pt idx="29">
                  <c:v>0.48480962024633706</c:v>
                </c:pt>
                <c:pt idx="30">
                  <c:v>0.49999999999999994</c:v>
                </c:pt>
                <c:pt idx="31">
                  <c:v>0.51503807491005416</c:v>
                </c:pt>
                <c:pt idx="32">
                  <c:v>0.5299192642332049</c:v>
                </c:pt>
                <c:pt idx="33">
                  <c:v>0.54463903501502708</c:v>
                </c:pt>
                <c:pt idx="34">
                  <c:v>0.5591929034707469</c:v>
                </c:pt>
                <c:pt idx="35">
                  <c:v>0.57357643635104605</c:v>
                </c:pt>
                <c:pt idx="36">
                  <c:v>0.58778525229247314</c:v>
                </c:pt>
                <c:pt idx="37">
                  <c:v>0.60181502315204827</c:v>
                </c:pt>
                <c:pt idx="38">
                  <c:v>0.61566147532565818</c:v>
                </c:pt>
                <c:pt idx="39">
                  <c:v>0.62932039104983739</c:v>
                </c:pt>
                <c:pt idx="40">
                  <c:v>0.64278760968653925</c:v>
                </c:pt>
                <c:pt idx="41">
                  <c:v>0.65605902899050716</c:v>
                </c:pt>
                <c:pt idx="42">
                  <c:v>0.66913060635885824</c:v>
                </c:pt>
                <c:pt idx="43">
                  <c:v>0.68199836006249848</c:v>
                </c:pt>
                <c:pt idx="44">
                  <c:v>0.69465837045899725</c:v>
                </c:pt>
                <c:pt idx="45">
                  <c:v>0.70710678118654746</c:v>
                </c:pt>
                <c:pt idx="46">
                  <c:v>0.71933980033865108</c:v>
                </c:pt>
                <c:pt idx="47">
                  <c:v>0.73135370161917046</c:v>
                </c:pt>
                <c:pt idx="48">
                  <c:v>0.74314482547739413</c:v>
                </c:pt>
                <c:pt idx="49">
                  <c:v>0.75470958022277201</c:v>
                </c:pt>
                <c:pt idx="50">
                  <c:v>0.76604444311897801</c:v>
                </c:pt>
                <c:pt idx="51">
                  <c:v>0.77714596145697079</c:v>
                </c:pt>
                <c:pt idx="52">
                  <c:v>0.78801075360672201</c:v>
                </c:pt>
                <c:pt idx="53">
                  <c:v>0.79863551004729283</c:v>
                </c:pt>
                <c:pt idx="54">
                  <c:v>0.80901699437494745</c:v>
                </c:pt>
                <c:pt idx="55">
                  <c:v>0.8191520442889918</c:v>
                </c:pt>
                <c:pt idx="56">
                  <c:v>0.82903757255504174</c:v>
                </c:pt>
                <c:pt idx="57">
                  <c:v>0.83867056794542394</c:v>
                </c:pt>
                <c:pt idx="58">
                  <c:v>0.84804809615642596</c:v>
                </c:pt>
                <c:pt idx="59">
                  <c:v>0.85716730070211222</c:v>
                </c:pt>
                <c:pt idx="60">
                  <c:v>0.8660254037844386</c:v>
                </c:pt>
                <c:pt idx="61">
                  <c:v>0.87461970713939574</c:v>
                </c:pt>
                <c:pt idx="62">
                  <c:v>0.88294759285892688</c:v>
                </c:pt>
                <c:pt idx="63">
                  <c:v>0.89100652418836779</c:v>
                </c:pt>
                <c:pt idx="64">
                  <c:v>0.89879404629916704</c:v>
                </c:pt>
                <c:pt idx="65">
                  <c:v>0.90630778703664994</c:v>
                </c:pt>
                <c:pt idx="66">
                  <c:v>0.91354545764260087</c:v>
                </c:pt>
                <c:pt idx="67">
                  <c:v>0.92050485345244026</c:v>
                </c:pt>
                <c:pt idx="68">
                  <c:v>0.92718385456678742</c:v>
                </c:pt>
                <c:pt idx="69">
                  <c:v>0.93358042649720174</c:v>
                </c:pt>
                <c:pt idx="70">
                  <c:v>0.93969262078590832</c:v>
                </c:pt>
                <c:pt idx="71">
                  <c:v>0.94551857559931674</c:v>
                </c:pt>
                <c:pt idx="72">
                  <c:v>0.95105651629515353</c:v>
                </c:pt>
                <c:pt idx="73">
                  <c:v>0.95630475596303544</c:v>
                </c:pt>
                <c:pt idx="74">
                  <c:v>0.96126169593831889</c:v>
                </c:pt>
                <c:pt idx="75">
                  <c:v>0.96592582628906831</c:v>
                </c:pt>
                <c:pt idx="76">
                  <c:v>0.97029572627599647</c:v>
                </c:pt>
                <c:pt idx="77">
                  <c:v>0.97437006478523525</c:v>
                </c:pt>
                <c:pt idx="78">
                  <c:v>0.97814760073380558</c:v>
                </c:pt>
                <c:pt idx="79">
                  <c:v>0.98162718344766398</c:v>
                </c:pt>
                <c:pt idx="80">
                  <c:v>0.98480775301220802</c:v>
                </c:pt>
                <c:pt idx="81">
                  <c:v>0.98768834059513777</c:v>
                </c:pt>
                <c:pt idx="82">
                  <c:v>0.99026806874157025</c:v>
                </c:pt>
                <c:pt idx="83">
                  <c:v>0.99254615164132198</c:v>
                </c:pt>
                <c:pt idx="84">
                  <c:v>0.99452189536827329</c:v>
                </c:pt>
                <c:pt idx="85">
                  <c:v>0.99619469809174555</c:v>
                </c:pt>
                <c:pt idx="86">
                  <c:v>0.9975640502598242</c:v>
                </c:pt>
                <c:pt idx="87">
                  <c:v>0.99862953475457383</c:v>
                </c:pt>
                <c:pt idx="88">
                  <c:v>0.99939082701909576</c:v>
                </c:pt>
                <c:pt idx="89">
                  <c:v>0.99984769515639127</c:v>
                </c:pt>
                <c:pt idx="90">
                  <c:v>1</c:v>
                </c:pt>
                <c:pt idx="91">
                  <c:v>0.99984769515639127</c:v>
                </c:pt>
                <c:pt idx="92">
                  <c:v>0.99939082701909576</c:v>
                </c:pt>
                <c:pt idx="93">
                  <c:v>0.99862953475457383</c:v>
                </c:pt>
                <c:pt idx="94">
                  <c:v>0.9975640502598242</c:v>
                </c:pt>
                <c:pt idx="95">
                  <c:v>0.99619469809174555</c:v>
                </c:pt>
                <c:pt idx="96">
                  <c:v>0.9945218953682734</c:v>
                </c:pt>
                <c:pt idx="97">
                  <c:v>0.99254615164132209</c:v>
                </c:pt>
                <c:pt idx="98">
                  <c:v>0.99026806874157036</c:v>
                </c:pt>
                <c:pt idx="99">
                  <c:v>0.98768834059513766</c:v>
                </c:pt>
                <c:pt idx="100">
                  <c:v>0.98480775301220802</c:v>
                </c:pt>
                <c:pt idx="101">
                  <c:v>0.98162718344766398</c:v>
                </c:pt>
                <c:pt idx="102">
                  <c:v>0.97814760073380569</c:v>
                </c:pt>
                <c:pt idx="103">
                  <c:v>0.97437006478523525</c:v>
                </c:pt>
                <c:pt idx="104">
                  <c:v>0.97029572627599647</c:v>
                </c:pt>
                <c:pt idx="105">
                  <c:v>0.96592582628906831</c:v>
                </c:pt>
                <c:pt idx="106">
                  <c:v>0.96126169593831889</c:v>
                </c:pt>
                <c:pt idx="107">
                  <c:v>0.95630475596303555</c:v>
                </c:pt>
                <c:pt idx="108">
                  <c:v>0.95105651629515364</c:v>
                </c:pt>
                <c:pt idx="109">
                  <c:v>0.94551857559931685</c:v>
                </c:pt>
                <c:pt idx="110">
                  <c:v>0.93969262078590843</c:v>
                </c:pt>
                <c:pt idx="111">
                  <c:v>0.93358042649720174</c:v>
                </c:pt>
                <c:pt idx="112">
                  <c:v>0.92718385456678742</c:v>
                </c:pt>
                <c:pt idx="113">
                  <c:v>0.92050485345244037</c:v>
                </c:pt>
                <c:pt idx="114">
                  <c:v>0.91354545764260098</c:v>
                </c:pt>
                <c:pt idx="115">
                  <c:v>0.90630778703665005</c:v>
                </c:pt>
                <c:pt idx="116">
                  <c:v>0.89879404629916693</c:v>
                </c:pt>
                <c:pt idx="117">
                  <c:v>0.8910065241883679</c:v>
                </c:pt>
                <c:pt idx="118">
                  <c:v>0.8829475928589271</c:v>
                </c:pt>
                <c:pt idx="119">
                  <c:v>0.87461970713939585</c:v>
                </c:pt>
                <c:pt idx="120">
                  <c:v>0.86602540378443871</c:v>
                </c:pt>
                <c:pt idx="121">
                  <c:v>0.85716730070211233</c:v>
                </c:pt>
                <c:pt idx="122">
                  <c:v>0.84804809615642607</c:v>
                </c:pt>
                <c:pt idx="123">
                  <c:v>0.83867056794542394</c:v>
                </c:pt>
                <c:pt idx="124">
                  <c:v>0.82903757255504174</c:v>
                </c:pt>
                <c:pt idx="125">
                  <c:v>0.81915204428899202</c:v>
                </c:pt>
                <c:pt idx="126">
                  <c:v>0.80901699437494745</c:v>
                </c:pt>
                <c:pt idx="127">
                  <c:v>0.79863551004729272</c:v>
                </c:pt>
                <c:pt idx="128">
                  <c:v>0.78801075360672201</c:v>
                </c:pt>
                <c:pt idx="129">
                  <c:v>0.77714596145697101</c:v>
                </c:pt>
                <c:pt idx="130">
                  <c:v>0.76604444311897801</c:v>
                </c:pt>
                <c:pt idx="131">
                  <c:v>0.75470958022277179</c:v>
                </c:pt>
                <c:pt idx="132">
                  <c:v>0.74314482547739424</c:v>
                </c:pt>
                <c:pt idx="133">
                  <c:v>0.73135370161917057</c:v>
                </c:pt>
                <c:pt idx="134">
                  <c:v>0.71933980033865141</c:v>
                </c:pt>
                <c:pt idx="135">
                  <c:v>0.70710678118654757</c:v>
                </c:pt>
                <c:pt idx="136">
                  <c:v>0.69465837045899714</c:v>
                </c:pt>
                <c:pt idx="137">
                  <c:v>0.68199836006249859</c:v>
                </c:pt>
                <c:pt idx="138">
                  <c:v>0.66913060635885835</c:v>
                </c:pt>
                <c:pt idx="139">
                  <c:v>0.65605902899050728</c:v>
                </c:pt>
                <c:pt idx="140">
                  <c:v>0.64278760968653947</c:v>
                </c:pt>
                <c:pt idx="141">
                  <c:v>0.62932039104983772</c:v>
                </c:pt>
                <c:pt idx="142">
                  <c:v>0.6156614753256584</c:v>
                </c:pt>
                <c:pt idx="143">
                  <c:v>0.60181502315204816</c:v>
                </c:pt>
                <c:pt idx="144">
                  <c:v>0.58778525229247325</c:v>
                </c:pt>
                <c:pt idx="145">
                  <c:v>0.57357643635104638</c:v>
                </c:pt>
                <c:pt idx="146">
                  <c:v>0.5591929034707469</c:v>
                </c:pt>
                <c:pt idx="147">
                  <c:v>0.54463903501502697</c:v>
                </c:pt>
                <c:pt idx="148">
                  <c:v>0.5299192642332049</c:v>
                </c:pt>
                <c:pt idx="149">
                  <c:v>0.51503807491005438</c:v>
                </c:pt>
                <c:pt idx="150">
                  <c:v>0.49999999999999994</c:v>
                </c:pt>
                <c:pt idx="151">
                  <c:v>0.48480962024633717</c:v>
                </c:pt>
                <c:pt idx="152">
                  <c:v>0.46947156278589108</c:v>
                </c:pt>
                <c:pt idx="153">
                  <c:v>0.45399049973954686</c:v>
                </c:pt>
                <c:pt idx="154">
                  <c:v>0.43837114678907729</c:v>
                </c:pt>
                <c:pt idx="155">
                  <c:v>0.4226182617406995</c:v>
                </c:pt>
                <c:pt idx="156">
                  <c:v>0.40673664307580043</c:v>
                </c:pt>
                <c:pt idx="157">
                  <c:v>0.39073112848927416</c:v>
                </c:pt>
                <c:pt idx="158">
                  <c:v>0.37460659341591224</c:v>
                </c:pt>
                <c:pt idx="159">
                  <c:v>0.35836794954530021</c:v>
                </c:pt>
                <c:pt idx="160">
                  <c:v>0.34202014332566888</c:v>
                </c:pt>
                <c:pt idx="161">
                  <c:v>0.32556815445715703</c:v>
                </c:pt>
                <c:pt idx="162">
                  <c:v>0.30901699437494751</c:v>
                </c:pt>
                <c:pt idx="163">
                  <c:v>0.29237170472273705</c:v>
                </c:pt>
                <c:pt idx="164">
                  <c:v>0.27563735581699966</c:v>
                </c:pt>
                <c:pt idx="165">
                  <c:v>0.25881904510252102</c:v>
                </c:pt>
                <c:pt idx="166">
                  <c:v>0.24192189559966773</c:v>
                </c:pt>
                <c:pt idx="167">
                  <c:v>0.22495105434386478</c:v>
                </c:pt>
                <c:pt idx="168">
                  <c:v>0.20791169081775931</c:v>
                </c:pt>
                <c:pt idx="169">
                  <c:v>0.19080899537654497</c:v>
                </c:pt>
                <c:pt idx="170">
                  <c:v>0.17364817766693028</c:v>
                </c:pt>
                <c:pt idx="171">
                  <c:v>0.15643446504023098</c:v>
                </c:pt>
                <c:pt idx="172">
                  <c:v>0.13917310096006574</c:v>
                </c:pt>
                <c:pt idx="173">
                  <c:v>0.12186934340514755</c:v>
                </c:pt>
                <c:pt idx="174">
                  <c:v>0.10452846326765373</c:v>
                </c:pt>
                <c:pt idx="175">
                  <c:v>8.7155742747658638E-2</c:v>
                </c:pt>
                <c:pt idx="176">
                  <c:v>6.9756473744125524E-2</c:v>
                </c:pt>
                <c:pt idx="177">
                  <c:v>5.2335956242943807E-2</c:v>
                </c:pt>
                <c:pt idx="178">
                  <c:v>3.4899496702500699E-2</c:v>
                </c:pt>
                <c:pt idx="179">
                  <c:v>1.7452406437283439E-2</c:v>
                </c:pt>
                <c:pt idx="180">
                  <c:v>1.22514845490862E-16</c:v>
                </c:pt>
                <c:pt idx="181">
                  <c:v>-1.7452406437283192E-2</c:v>
                </c:pt>
                <c:pt idx="182">
                  <c:v>-3.48994967025009E-2</c:v>
                </c:pt>
                <c:pt idx="183">
                  <c:v>-5.2335956242943557E-2</c:v>
                </c:pt>
                <c:pt idx="184">
                  <c:v>-6.9756473744124831E-2</c:v>
                </c:pt>
                <c:pt idx="185">
                  <c:v>-8.7155742747657944E-2</c:v>
                </c:pt>
                <c:pt idx="186">
                  <c:v>-0.10452846326765305</c:v>
                </c:pt>
                <c:pt idx="187">
                  <c:v>-0.12186934340514774</c:v>
                </c:pt>
                <c:pt idx="188">
                  <c:v>-0.13917310096006552</c:v>
                </c:pt>
                <c:pt idx="189">
                  <c:v>-0.15643446504023073</c:v>
                </c:pt>
                <c:pt idx="190">
                  <c:v>-0.17364817766693047</c:v>
                </c:pt>
                <c:pt idx="191">
                  <c:v>-0.19080899537654472</c:v>
                </c:pt>
                <c:pt idx="192">
                  <c:v>-0.20791169081775907</c:v>
                </c:pt>
                <c:pt idx="193">
                  <c:v>-0.22495105434386498</c:v>
                </c:pt>
                <c:pt idx="194">
                  <c:v>-0.24192189559966751</c:v>
                </c:pt>
                <c:pt idx="195">
                  <c:v>-0.25881904510252035</c:v>
                </c:pt>
                <c:pt idx="196">
                  <c:v>-0.275637355816999</c:v>
                </c:pt>
                <c:pt idx="197">
                  <c:v>-0.29237170472273638</c:v>
                </c:pt>
                <c:pt idx="198">
                  <c:v>-0.30901699437494773</c:v>
                </c:pt>
                <c:pt idx="199">
                  <c:v>-0.32556815445715676</c:v>
                </c:pt>
                <c:pt idx="200">
                  <c:v>-0.34202014332566866</c:v>
                </c:pt>
                <c:pt idx="201">
                  <c:v>-0.35836794954530043</c:v>
                </c:pt>
                <c:pt idx="202">
                  <c:v>-0.37460659341591201</c:v>
                </c:pt>
                <c:pt idx="203">
                  <c:v>-0.39073112848927355</c:v>
                </c:pt>
                <c:pt idx="204">
                  <c:v>-0.40673664307579982</c:v>
                </c:pt>
                <c:pt idx="205">
                  <c:v>-0.42261826174069927</c:v>
                </c:pt>
                <c:pt idx="206">
                  <c:v>-0.43837114678907707</c:v>
                </c:pt>
                <c:pt idx="207">
                  <c:v>-0.45399049973954625</c:v>
                </c:pt>
                <c:pt idx="208">
                  <c:v>-0.46947156278589086</c:v>
                </c:pt>
                <c:pt idx="209">
                  <c:v>-0.48480962024633695</c:v>
                </c:pt>
                <c:pt idx="210">
                  <c:v>-0.50000000000000011</c:v>
                </c:pt>
                <c:pt idx="211">
                  <c:v>-0.51503807491005416</c:v>
                </c:pt>
                <c:pt idx="212">
                  <c:v>-0.52991926423320479</c:v>
                </c:pt>
                <c:pt idx="213">
                  <c:v>-0.54463903501502708</c:v>
                </c:pt>
                <c:pt idx="214">
                  <c:v>-0.55919290347074668</c:v>
                </c:pt>
                <c:pt idx="215">
                  <c:v>-0.57357643635104583</c:v>
                </c:pt>
                <c:pt idx="216">
                  <c:v>-0.58778525229247303</c:v>
                </c:pt>
                <c:pt idx="217">
                  <c:v>-0.60181502315204805</c:v>
                </c:pt>
                <c:pt idx="218">
                  <c:v>-0.61566147532565785</c:v>
                </c:pt>
                <c:pt idx="219">
                  <c:v>-0.62932039104983761</c:v>
                </c:pt>
                <c:pt idx="220">
                  <c:v>-0.64278760968653925</c:v>
                </c:pt>
                <c:pt idx="221">
                  <c:v>-0.65605902899050739</c:v>
                </c:pt>
                <c:pt idx="222">
                  <c:v>-0.66913060635885824</c:v>
                </c:pt>
                <c:pt idx="223">
                  <c:v>-0.68199836006249837</c:v>
                </c:pt>
                <c:pt idx="224">
                  <c:v>-0.69465837045899737</c:v>
                </c:pt>
                <c:pt idx="225">
                  <c:v>-0.70710678118654746</c:v>
                </c:pt>
                <c:pt idx="226">
                  <c:v>-0.71933980033865086</c:v>
                </c:pt>
                <c:pt idx="227">
                  <c:v>-0.73135370161917013</c:v>
                </c:pt>
                <c:pt idx="228">
                  <c:v>-0.74314482547739402</c:v>
                </c:pt>
                <c:pt idx="229">
                  <c:v>-0.75470958022277168</c:v>
                </c:pt>
                <c:pt idx="230">
                  <c:v>-0.7660444431189779</c:v>
                </c:pt>
                <c:pt idx="231">
                  <c:v>-0.77714596145697112</c:v>
                </c:pt>
                <c:pt idx="232">
                  <c:v>-0.78801075360672213</c:v>
                </c:pt>
                <c:pt idx="233">
                  <c:v>-0.79863551004729283</c:v>
                </c:pt>
                <c:pt idx="234">
                  <c:v>-0.80901699437494734</c:v>
                </c:pt>
                <c:pt idx="235">
                  <c:v>-0.81915204428899158</c:v>
                </c:pt>
                <c:pt idx="236">
                  <c:v>-0.8290375725550414</c:v>
                </c:pt>
                <c:pt idx="237">
                  <c:v>-0.83867056794542405</c:v>
                </c:pt>
                <c:pt idx="238">
                  <c:v>-0.84804809615642596</c:v>
                </c:pt>
                <c:pt idx="239">
                  <c:v>-0.85716730070211211</c:v>
                </c:pt>
                <c:pt idx="240">
                  <c:v>-0.86602540378443837</c:v>
                </c:pt>
                <c:pt idx="241">
                  <c:v>-0.87461970713939596</c:v>
                </c:pt>
                <c:pt idx="242">
                  <c:v>-0.88294759285892699</c:v>
                </c:pt>
                <c:pt idx="243">
                  <c:v>-0.89100652418836779</c:v>
                </c:pt>
                <c:pt idx="244">
                  <c:v>-0.89879404629916682</c:v>
                </c:pt>
                <c:pt idx="245">
                  <c:v>-0.90630778703664971</c:v>
                </c:pt>
                <c:pt idx="246">
                  <c:v>-0.91354545764260098</c:v>
                </c:pt>
                <c:pt idx="247">
                  <c:v>-0.92050485345244026</c:v>
                </c:pt>
                <c:pt idx="248">
                  <c:v>-0.92718385456678731</c:v>
                </c:pt>
                <c:pt idx="249">
                  <c:v>-0.93358042649720163</c:v>
                </c:pt>
                <c:pt idx="250">
                  <c:v>-0.93969262078590821</c:v>
                </c:pt>
                <c:pt idx="251">
                  <c:v>-0.94551857559931685</c:v>
                </c:pt>
                <c:pt idx="252">
                  <c:v>-0.95105651629515353</c:v>
                </c:pt>
                <c:pt idx="253">
                  <c:v>-0.95630475596303532</c:v>
                </c:pt>
                <c:pt idx="254">
                  <c:v>-0.96126169593831901</c:v>
                </c:pt>
                <c:pt idx="255">
                  <c:v>-0.96592582628906831</c:v>
                </c:pt>
                <c:pt idx="256">
                  <c:v>-0.97029572627599647</c:v>
                </c:pt>
                <c:pt idx="257">
                  <c:v>-0.97437006478523513</c:v>
                </c:pt>
                <c:pt idx="258">
                  <c:v>-0.97814760073380558</c:v>
                </c:pt>
                <c:pt idx="259">
                  <c:v>-0.98162718344766386</c:v>
                </c:pt>
                <c:pt idx="260">
                  <c:v>-0.98480775301220802</c:v>
                </c:pt>
                <c:pt idx="261">
                  <c:v>-0.98768834059513766</c:v>
                </c:pt>
                <c:pt idx="262">
                  <c:v>-0.99026806874157036</c:v>
                </c:pt>
                <c:pt idx="263">
                  <c:v>-0.99254615164132209</c:v>
                </c:pt>
                <c:pt idx="264">
                  <c:v>-0.9945218953682734</c:v>
                </c:pt>
                <c:pt idx="265">
                  <c:v>-0.99619469809174555</c:v>
                </c:pt>
                <c:pt idx="266">
                  <c:v>-0.9975640502598242</c:v>
                </c:pt>
                <c:pt idx="267">
                  <c:v>-0.99862953475457383</c:v>
                </c:pt>
                <c:pt idx="268">
                  <c:v>-0.99939082701909565</c:v>
                </c:pt>
                <c:pt idx="269">
                  <c:v>-0.99984769515639127</c:v>
                </c:pt>
                <c:pt idx="270">
                  <c:v>-1</c:v>
                </c:pt>
                <c:pt idx="271">
                  <c:v>-0.99984769515639127</c:v>
                </c:pt>
                <c:pt idx="272">
                  <c:v>-0.99939082701909576</c:v>
                </c:pt>
                <c:pt idx="273">
                  <c:v>-0.99862953475457383</c:v>
                </c:pt>
                <c:pt idx="274">
                  <c:v>-0.99756405025982431</c:v>
                </c:pt>
                <c:pt idx="275">
                  <c:v>-0.99619469809174555</c:v>
                </c:pt>
                <c:pt idx="276">
                  <c:v>-0.9945218953682734</c:v>
                </c:pt>
                <c:pt idx="277">
                  <c:v>-0.99254615164132198</c:v>
                </c:pt>
                <c:pt idx="278">
                  <c:v>-0.99026806874157036</c:v>
                </c:pt>
                <c:pt idx="279">
                  <c:v>-0.98768834059513777</c:v>
                </c:pt>
                <c:pt idx="280">
                  <c:v>-0.98480775301220813</c:v>
                </c:pt>
                <c:pt idx="281">
                  <c:v>-0.98162718344766409</c:v>
                </c:pt>
                <c:pt idx="282">
                  <c:v>-0.9781476007338058</c:v>
                </c:pt>
                <c:pt idx="283">
                  <c:v>-0.97437006478523525</c:v>
                </c:pt>
                <c:pt idx="284">
                  <c:v>-0.97029572627599658</c:v>
                </c:pt>
                <c:pt idx="285">
                  <c:v>-0.9659258262890682</c:v>
                </c:pt>
                <c:pt idx="286">
                  <c:v>-0.96126169593831878</c:v>
                </c:pt>
                <c:pt idx="287">
                  <c:v>-0.95630475596303544</c:v>
                </c:pt>
                <c:pt idx="288">
                  <c:v>-0.95105651629515364</c:v>
                </c:pt>
                <c:pt idx="289">
                  <c:v>-0.94551857559931696</c:v>
                </c:pt>
                <c:pt idx="290">
                  <c:v>-0.93969262078590854</c:v>
                </c:pt>
                <c:pt idx="291">
                  <c:v>-0.93358042649720208</c:v>
                </c:pt>
                <c:pt idx="292">
                  <c:v>-0.92718385456678742</c:v>
                </c:pt>
                <c:pt idx="293">
                  <c:v>-0.92050485345244049</c:v>
                </c:pt>
                <c:pt idx="294">
                  <c:v>-0.91354545764260076</c:v>
                </c:pt>
                <c:pt idx="295">
                  <c:v>-0.90630778703664994</c:v>
                </c:pt>
                <c:pt idx="296">
                  <c:v>-0.89879404629916704</c:v>
                </c:pt>
                <c:pt idx="297">
                  <c:v>-0.8910065241883679</c:v>
                </c:pt>
                <c:pt idx="298">
                  <c:v>-0.8829475928589271</c:v>
                </c:pt>
                <c:pt idx="299">
                  <c:v>-0.87461970713939607</c:v>
                </c:pt>
                <c:pt idx="300">
                  <c:v>-0.8660254037844386</c:v>
                </c:pt>
                <c:pt idx="301">
                  <c:v>-0.85716730070211233</c:v>
                </c:pt>
                <c:pt idx="302">
                  <c:v>-0.84804809615642618</c:v>
                </c:pt>
                <c:pt idx="303">
                  <c:v>-0.83867056794542427</c:v>
                </c:pt>
                <c:pt idx="304">
                  <c:v>-0.82903757255504207</c:v>
                </c:pt>
                <c:pt idx="305">
                  <c:v>-0.8191520442889918</c:v>
                </c:pt>
                <c:pt idx="306">
                  <c:v>-0.80901699437494756</c:v>
                </c:pt>
                <c:pt idx="307">
                  <c:v>-0.79863551004729305</c:v>
                </c:pt>
                <c:pt idx="308">
                  <c:v>-0.78801075360672179</c:v>
                </c:pt>
                <c:pt idx="309">
                  <c:v>-0.77714596145697079</c:v>
                </c:pt>
                <c:pt idx="310">
                  <c:v>-0.76604444311897812</c:v>
                </c:pt>
                <c:pt idx="311">
                  <c:v>-0.75470958022277224</c:v>
                </c:pt>
                <c:pt idx="312">
                  <c:v>-0.74314482547739458</c:v>
                </c:pt>
                <c:pt idx="313">
                  <c:v>-0.73135370161917101</c:v>
                </c:pt>
                <c:pt idx="314">
                  <c:v>-0.71933980033865175</c:v>
                </c:pt>
                <c:pt idx="315">
                  <c:v>-0.70710678118654768</c:v>
                </c:pt>
                <c:pt idx="316">
                  <c:v>-0.69465837045899759</c:v>
                </c:pt>
                <c:pt idx="317">
                  <c:v>-0.68199836006249825</c:v>
                </c:pt>
                <c:pt idx="318">
                  <c:v>-0.66913060635885813</c:v>
                </c:pt>
                <c:pt idx="319">
                  <c:v>-0.65605902899050739</c:v>
                </c:pt>
                <c:pt idx="320">
                  <c:v>-0.64278760968653958</c:v>
                </c:pt>
                <c:pt idx="321">
                  <c:v>-0.62932039104983784</c:v>
                </c:pt>
                <c:pt idx="322">
                  <c:v>-0.61566147532565885</c:v>
                </c:pt>
                <c:pt idx="323">
                  <c:v>-0.60181502315204827</c:v>
                </c:pt>
                <c:pt idx="324">
                  <c:v>-0.58778525229247336</c:v>
                </c:pt>
                <c:pt idx="325">
                  <c:v>-0.57357643635104649</c:v>
                </c:pt>
                <c:pt idx="326">
                  <c:v>-0.55919290347074735</c:v>
                </c:pt>
                <c:pt idx="327">
                  <c:v>-0.54463903501502697</c:v>
                </c:pt>
                <c:pt idx="328">
                  <c:v>-0.52991926423320579</c:v>
                </c:pt>
                <c:pt idx="329">
                  <c:v>-0.51503807491005449</c:v>
                </c:pt>
                <c:pt idx="330">
                  <c:v>-0.50000000000000044</c:v>
                </c:pt>
                <c:pt idx="331">
                  <c:v>-0.48480962024633689</c:v>
                </c:pt>
                <c:pt idx="332">
                  <c:v>-0.46947156278589081</c:v>
                </c:pt>
                <c:pt idx="333">
                  <c:v>-0.45399049973954697</c:v>
                </c:pt>
                <c:pt idx="334">
                  <c:v>-0.43837114678907702</c:v>
                </c:pt>
                <c:pt idx="335">
                  <c:v>-0.4226182617407</c:v>
                </c:pt>
                <c:pt idx="336">
                  <c:v>-0.40673664307580015</c:v>
                </c:pt>
                <c:pt idx="337">
                  <c:v>-0.39073112848927471</c:v>
                </c:pt>
                <c:pt idx="338">
                  <c:v>-0.37460659341591235</c:v>
                </c:pt>
                <c:pt idx="339">
                  <c:v>-0.35836794954530077</c:v>
                </c:pt>
                <c:pt idx="340">
                  <c:v>-0.3420201433256686</c:v>
                </c:pt>
                <c:pt idx="341">
                  <c:v>-0.32556815445715753</c:v>
                </c:pt>
                <c:pt idx="342">
                  <c:v>-0.30901699437494762</c:v>
                </c:pt>
                <c:pt idx="343">
                  <c:v>-0.29237170472273627</c:v>
                </c:pt>
                <c:pt idx="344">
                  <c:v>-0.27563735581699977</c:v>
                </c:pt>
                <c:pt idx="345">
                  <c:v>-0.25881904510252068</c:v>
                </c:pt>
                <c:pt idx="346">
                  <c:v>-0.24192189559966787</c:v>
                </c:pt>
                <c:pt idx="347">
                  <c:v>-0.22495105434386534</c:v>
                </c:pt>
                <c:pt idx="348">
                  <c:v>-0.20791169081775987</c:v>
                </c:pt>
                <c:pt idx="349">
                  <c:v>-0.19080899537654467</c:v>
                </c:pt>
                <c:pt idx="350">
                  <c:v>-0.17364817766693127</c:v>
                </c:pt>
                <c:pt idx="351">
                  <c:v>-0.15643446504023112</c:v>
                </c:pt>
                <c:pt idx="352">
                  <c:v>-0.13917310096006588</c:v>
                </c:pt>
                <c:pt idx="353">
                  <c:v>-0.12186934340514811</c:v>
                </c:pt>
                <c:pt idx="354">
                  <c:v>-0.10452846326765342</c:v>
                </c:pt>
                <c:pt idx="355">
                  <c:v>-8.7155742747658319E-2</c:v>
                </c:pt>
                <c:pt idx="356">
                  <c:v>-6.9756473744124761E-2</c:v>
                </c:pt>
                <c:pt idx="357">
                  <c:v>-5.2335956242944369E-2</c:v>
                </c:pt>
                <c:pt idx="358">
                  <c:v>-3.4899496702500823E-2</c:v>
                </c:pt>
                <c:pt idx="359">
                  <c:v>-1.7452406437284448E-2</c:v>
                </c:pt>
                <c:pt idx="360">
                  <c:v>-2.45029690981724E-16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E62-4CE8-BB23-7E753325D0F4}"/>
            </c:ext>
          </c:extLst>
        </c:ser>
        <c:ser>
          <c:idx val="3"/>
          <c:order val="1"/>
          <c:spPr>
            <a:ln w="254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Planilha1!$C$1:$C$361</c:f>
              <c:numCache>
                <c:formatCode>General</c:formatCode>
                <c:ptCount val="361"/>
                <c:pt idx="0">
                  <c:v>0</c:v>
                </c:pt>
                <c:pt idx="1">
                  <c:v>3.4899496702500969E-2</c:v>
                </c:pt>
                <c:pt idx="2">
                  <c:v>6.9756473744125302E-2</c:v>
                </c:pt>
                <c:pt idx="3">
                  <c:v>0.10452846326765346</c:v>
                </c:pt>
                <c:pt idx="4">
                  <c:v>0.13917310096006544</c:v>
                </c:pt>
                <c:pt idx="5">
                  <c:v>0.17364817766693033</c:v>
                </c:pt>
                <c:pt idx="6">
                  <c:v>0.20791169081775931</c:v>
                </c:pt>
                <c:pt idx="7">
                  <c:v>0.24192189559966773</c:v>
                </c:pt>
                <c:pt idx="8">
                  <c:v>0.27563735581699916</c:v>
                </c:pt>
                <c:pt idx="9">
                  <c:v>0.3090169943749474</c:v>
                </c:pt>
                <c:pt idx="10">
                  <c:v>0.34202014332566871</c:v>
                </c:pt>
                <c:pt idx="11">
                  <c:v>0.37460659341591201</c:v>
                </c:pt>
                <c:pt idx="12">
                  <c:v>0.40673664307580015</c:v>
                </c:pt>
                <c:pt idx="13">
                  <c:v>0.4383711467890774</c:v>
                </c:pt>
                <c:pt idx="14">
                  <c:v>0.46947156278589081</c:v>
                </c:pt>
                <c:pt idx="15">
                  <c:v>0.49999999999999994</c:v>
                </c:pt>
                <c:pt idx="16">
                  <c:v>0.5299192642332049</c:v>
                </c:pt>
                <c:pt idx="17">
                  <c:v>0.5591929034707469</c:v>
                </c:pt>
                <c:pt idx="18">
                  <c:v>0.58778525229247314</c:v>
                </c:pt>
                <c:pt idx="19">
                  <c:v>0.61566147532565818</c:v>
                </c:pt>
                <c:pt idx="20">
                  <c:v>0.64278760968653925</c:v>
                </c:pt>
                <c:pt idx="21">
                  <c:v>0.66913060635885824</c:v>
                </c:pt>
                <c:pt idx="22">
                  <c:v>0.69465837045899725</c:v>
                </c:pt>
                <c:pt idx="23">
                  <c:v>0.71933980033865108</c:v>
                </c:pt>
                <c:pt idx="24">
                  <c:v>0.74314482547739413</c:v>
                </c:pt>
                <c:pt idx="25">
                  <c:v>0.76604444311897801</c:v>
                </c:pt>
                <c:pt idx="26">
                  <c:v>0.78801075360672201</c:v>
                </c:pt>
                <c:pt idx="27">
                  <c:v>0.80901699437494745</c:v>
                </c:pt>
                <c:pt idx="28">
                  <c:v>0.82903757255504174</c:v>
                </c:pt>
                <c:pt idx="29">
                  <c:v>0.84804809615642596</c:v>
                </c:pt>
                <c:pt idx="30">
                  <c:v>0.8660254037844386</c:v>
                </c:pt>
                <c:pt idx="31">
                  <c:v>0.88294759285892688</c:v>
                </c:pt>
                <c:pt idx="32">
                  <c:v>0.89879404629916704</c:v>
                </c:pt>
                <c:pt idx="33">
                  <c:v>0.91354545764260087</c:v>
                </c:pt>
                <c:pt idx="34">
                  <c:v>0.92718385456678742</c:v>
                </c:pt>
                <c:pt idx="35">
                  <c:v>0.93969262078590832</c:v>
                </c:pt>
                <c:pt idx="36">
                  <c:v>0.95105651629515353</c:v>
                </c:pt>
                <c:pt idx="37">
                  <c:v>0.96126169593831889</c:v>
                </c:pt>
                <c:pt idx="38">
                  <c:v>0.97029572627599647</c:v>
                </c:pt>
                <c:pt idx="39">
                  <c:v>0.97814760073380558</c:v>
                </c:pt>
                <c:pt idx="40">
                  <c:v>0.98480775301220802</c:v>
                </c:pt>
                <c:pt idx="41">
                  <c:v>0.99026806874157025</c:v>
                </c:pt>
                <c:pt idx="42">
                  <c:v>0.99452189536827329</c:v>
                </c:pt>
                <c:pt idx="43">
                  <c:v>0.9975640502598242</c:v>
                </c:pt>
                <c:pt idx="44">
                  <c:v>0.99939082701909576</c:v>
                </c:pt>
                <c:pt idx="45">
                  <c:v>1</c:v>
                </c:pt>
                <c:pt idx="46">
                  <c:v>0.99939082701909576</c:v>
                </c:pt>
                <c:pt idx="47">
                  <c:v>0.9975640502598242</c:v>
                </c:pt>
                <c:pt idx="48">
                  <c:v>0.9945218953682734</c:v>
                </c:pt>
                <c:pt idx="49">
                  <c:v>0.99026806874157036</c:v>
                </c:pt>
                <c:pt idx="50">
                  <c:v>0.98480775301220802</c:v>
                </c:pt>
                <c:pt idx="51">
                  <c:v>0.97814760073380569</c:v>
                </c:pt>
                <c:pt idx="52">
                  <c:v>0.97029572627599647</c:v>
                </c:pt>
                <c:pt idx="53">
                  <c:v>0.96126169593831889</c:v>
                </c:pt>
                <c:pt idx="54">
                  <c:v>0.95105651629515364</c:v>
                </c:pt>
                <c:pt idx="55">
                  <c:v>0.93969262078590843</c:v>
                </c:pt>
                <c:pt idx="56">
                  <c:v>0.92718385456678742</c:v>
                </c:pt>
                <c:pt idx="57">
                  <c:v>0.91354545764260098</c:v>
                </c:pt>
                <c:pt idx="58">
                  <c:v>0.89879404629916693</c:v>
                </c:pt>
                <c:pt idx="59">
                  <c:v>0.8829475928589271</c:v>
                </c:pt>
                <c:pt idx="60">
                  <c:v>0.86602540378443871</c:v>
                </c:pt>
                <c:pt idx="61">
                  <c:v>0.84804809615642607</c:v>
                </c:pt>
                <c:pt idx="62">
                  <c:v>0.82903757255504174</c:v>
                </c:pt>
                <c:pt idx="63">
                  <c:v>0.80901699437494745</c:v>
                </c:pt>
                <c:pt idx="64">
                  <c:v>0.78801075360672201</c:v>
                </c:pt>
                <c:pt idx="65">
                  <c:v>0.76604444311897801</c:v>
                </c:pt>
                <c:pt idx="66">
                  <c:v>0.74314482547739424</c:v>
                </c:pt>
                <c:pt idx="67">
                  <c:v>0.71933980033865141</c:v>
                </c:pt>
                <c:pt idx="68">
                  <c:v>0.69465837045899714</c:v>
                </c:pt>
                <c:pt idx="69">
                  <c:v>0.66913060635885835</c:v>
                </c:pt>
                <c:pt idx="70">
                  <c:v>0.64278760968653947</c:v>
                </c:pt>
                <c:pt idx="71">
                  <c:v>0.6156614753256584</c:v>
                </c:pt>
                <c:pt idx="72">
                  <c:v>0.58778525229247325</c:v>
                </c:pt>
                <c:pt idx="73">
                  <c:v>0.5591929034707469</c:v>
                </c:pt>
                <c:pt idx="74">
                  <c:v>0.5299192642332049</c:v>
                </c:pt>
                <c:pt idx="75">
                  <c:v>0.49999999999999994</c:v>
                </c:pt>
                <c:pt idx="76">
                  <c:v>0.46947156278589108</c:v>
                </c:pt>
                <c:pt idx="77">
                  <c:v>0.43837114678907729</c:v>
                </c:pt>
                <c:pt idx="78">
                  <c:v>0.40673664307580043</c:v>
                </c:pt>
                <c:pt idx="79">
                  <c:v>0.37460659341591224</c:v>
                </c:pt>
                <c:pt idx="80">
                  <c:v>0.34202014332566888</c:v>
                </c:pt>
                <c:pt idx="81">
                  <c:v>0.30901699437494751</c:v>
                </c:pt>
                <c:pt idx="82">
                  <c:v>0.27563735581699966</c:v>
                </c:pt>
                <c:pt idx="83">
                  <c:v>0.24192189559966773</c:v>
                </c:pt>
                <c:pt idx="84">
                  <c:v>0.20791169081775931</c:v>
                </c:pt>
                <c:pt idx="85">
                  <c:v>0.17364817766693028</c:v>
                </c:pt>
                <c:pt idx="86">
                  <c:v>0.13917310096006574</c:v>
                </c:pt>
                <c:pt idx="87">
                  <c:v>0.10452846326765373</c:v>
                </c:pt>
                <c:pt idx="88">
                  <c:v>6.9756473744125524E-2</c:v>
                </c:pt>
                <c:pt idx="89">
                  <c:v>3.4899496702500699E-2</c:v>
                </c:pt>
                <c:pt idx="90">
                  <c:v>1.22514845490862E-16</c:v>
                </c:pt>
                <c:pt idx="91">
                  <c:v>-3.48994967025009E-2</c:v>
                </c:pt>
                <c:pt idx="92">
                  <c:v>-6.9756473744124831E-2</c:v>
                </c:pt>
                <c:pt idx="93">
                  <c:v>-0.10452846326765305</c:v>
                </c:pt>
                <c:pt idx="94">
                  <c:v>-0.13917310096006552</c:v>
                </c:pt>
                <c:pt idx="95">
                  <c:v>-0.17364817766693047</c:v>
                </c:pt>
                <c:pt idx="96">
                  <c:v>-0.20791169081775907</c:v>
                </c:pt>
                <c:pt idx="97">
                  <c:v>-0.24192189559966751</c:v>
                </c:pt>
                <c:pt idx="98">
                  <c:v>-0.275637355816999</c:v>
                </c:pt>
                <c:pt idx="99">
                  <c:v>-0.30901699437494773</c:v>
                </c:pt>
                <c:pt idx="100">
                  <c:v>-0.34202014332566866</c:v>
                </c:pt>
                <c:pt idx="101">
                  <c:v>-0.37460659341591201</c:v>
                </c:pt>
                <c:pt idx="102">
                  <c:v>-0.40673664307579982</c:v>
                </c:pt>
                <c:pt idx="103">
                  <c:v>-0.43837114678907707</c:v>
                </c:pt>
                <c:pt idx="104">
                  <c:v>-0.46947156278589086</c:v>
                </c:pt>
                <c:pt idx="105">
                  <c:v>-0.50000000000000011</c:v>
                </c:pt>
                <c:pt idx="106">
                  <c:v>-0.52991926423320479</c:v>
                </c:pt>
                <c:pt idx="107">
                  <c:v>-0.55919290347074668</c:v>
                </c:pt>
                <c:pt idx="108">
                  <c:v>-0.58778525229247303</c:v>
                </c:pt>
                <c:pt idx="109">
                  <c:v>-0.61566147532565785</c:v>
                </c:pt>
                <c:pt idx="110">
                  <c:v>-0.64278760968653925</c:v>
                </c:pt>
                <c:pt idx="111">
                  <c:v>-0.66913060635885824</c:v>
                </c:pt>
                <c:pt idx="112">
                  <c:v>-0.69465837045899737</c:v>
                </c:pt>
                <c:pt idx="113">
                  <c:v>-0.71933980033865086</c:v>
                </c:pt>
                <c:pt idx="114">
                  <c:v>-0.74314482547739402</c:v>
                </c:pt>
                <c:pt idx="115">
                  <c:v>-0.7660444431189779</c:v>
                </c:pt>
                <c:pt idx="116">
                  <c:v>-0.78801075360672213</c:v>
                </c:pt>
                <c:pt idx="117">
                  <c:v>-0.80901699437494734</c:v>
                </c:pt>
                <c:pt idx="118">
                  <c:v>-0.8290375725550414</c:v>
                </c:pt>
                <c:pt idx="119">
                  <c:v>-0.84804809615642596</c:v>
                </c:pt>
                <c:pt idx="120">
                  <c:v>-0.86602540378443837</c:v>
                </c:pt>
                <c:pt idx="121">
                  <c:v>-0.88294759285892699</c:v>
                </c:pt>
                <c:pt idx="122">
                  <c:v>-0.89879404629916682</c:v>
                </c:pt>
                <c:pt idx="123">
                  <c:v>-0.91354545764260098</c:v>
                </c:pt>
                <c:pt idx="124">
                  <c:v>-0.92718385456678731</c:v>
                </c:pt>
                <c:pt idx="125">
                  <c:v>-0.93969262078590821</c:v>
                </c:pt>
                <c:pt idx="126">
                  <c:v>-0.95105651629515353</c:v>
                </c:pt>
                <c:pt idx="127">
                  <c:v>-0.96126169593831901</c:v>
                </c:pt>
                <c:pt idx="128">
                  <c:v>-0.97029572627599647</c:v>
                </c:pt>
                <c:pt idx="129">
                  <c:v>-0.97814760073380558</c:v>
                </c:pt>
                <c:pt idx="130">
                  <c:v>-0.98480775301220802</c:v>
                </c:pt>
                <c:pt idx="131">
                  <c:v>-0.99026806874157036</c:v>
                </c:pt>
                <c:pt idx="132">
                  <c:v>-0.9945218953682734</c:v>
                </c:pt>
                <c:pt idx="133">
                  <c:v>-0.9975640502598242</c:v>
                </c:pt>
                <c:pt idx="134">
                  <c:v>-0.99939082701909565</c:v>
                </c:pt>
                <c:pt idx="135">
                  <c:v>-1</c:v>
                </c:pt>
                <c:pt idx="136">
                  <c:v>-0.99939082701909576</c:v>
                </c:pt>
                <c:pt idx="137">
                  <c:v>-0.99756405025982431</c:v>
                </c:pt>
                <c:pt idx="138">
                  <c:v>-0.9945218953682734</c:v>
                </c:pt>
                <c:pt idx="139">
                  <c:v>-0.99026806874157036</c:v>
                </c:pt>
                <c:pt idx="140">
                  <c:v>-0.98480775301220813</c:v>
                </c:pt>
                <c:pt idx="141">
                  <c:v>-0.9781476007338058</c:v>
                </c:pt>
                <c:pt idx="142">
                  <c:v>-0.97029572627599658</c:v>
                </c:pt>
                <c:pt idx="143">
                  <c:v>-0.96126169593831878</c:v>
                </c:pt>
                <c:pt idx="144">
                  <c:v>-0.95105651629515364</c:v>
                </c:pt>
                <c:pt idx="145">
                  <c:v>-0.93969262078590854</c:v>
                </c:pt>
                <c:pt idx="146">
                  <c:v>-0.92718385456678742</c:v>
                </c:pt>
                <c:pt idx="147">
                  <c:v>-0.91354545764260076</c:v>
                </c:pt>
                <c:pt idx="148">
                  <c:v>-0.89879404629916704</c:v>
                </c:pt>
                <c:pt idx="149">
                  <c:v>-0.8829475928589271</c:v>
                </c:pt>
                <c:pt idx="150">
                  <c:v>-0.8660254037844386</c:v>
                </c:pt>
                <c:pt idx="151">
                  <c:v>-0.84804809615642618</c:v>
                </c:pt>
                <c:pt idx="152">
                  <c:v>-0.82903757255504207</c:v>
                </c:pt>
                <c:pt idx="153">
                  <c:v>-0.80901699437494756</c:v>
                </c:pt>
                <c:pt idx="154">
                  <c:v>-0.78801075360672179</c:v>
                </c:pt>
                <c:pt idx="155">
                  <c:v>-0.76604444311897812</c:v>
                </c:pt>
                <c:pt idx="156">
                  <c:v>-0.74314482547739458</c:v>
                </c:pt>
                <c:pt idx="157">
                  <c:v>-0.71933980033865175</c:v>
                </c:pt>
                <c:pt idx="158">
                  <c:v>-0.69465837045899759</c:v>
                </c:pt>
                <c:pt idx="159">
                  <c:v>-0.66913060635885813</c:v>
                </c:pt>
                <c:pt idx="160">
                  <c:v>-0.64278760968653958</c:v>
                </c:pt>
                <c:pt idx="161">
                  <c:v>-0.61566147532565885</c:v>
                </c:pt>
                <c:pt idx="162">
                  <c:v>-0.58778525229247336</c:v>
                </c:pt>
                <c:pt idx="163">
                  <c:v>-0.55919290347074735</c:v>
                </c:pt>
                <c:pt idx="164">
                  <c:v>-0.52991926423320579</c:v>
                </c:pt>
                <c:pt idx="165">
                  <c:v>-0.50000000000000044</c:v>
                </c:pt>
                <c:pt idx="166">
                  <c:v>-0.46947156278589081</c:v>
                </c:pt>
                <c:pt idx="167">
                  <c:v>-0.43837114678907702</c:v>
                </c:pt>
                <c:pt idx="168">
                  <c:v>-0.40673664307580015</c:v>
                </c:pt>
                <c:pt idx="169">
                  <c:v>-0.37460659341591235</c:v>
                </c:pt>
                <c:pt idx="170">
                  <c:v>-0.3420201433256686</c:v>
                </c:pt>
                <c:pt idx="171">
                  <c:v>-0.30901699437494762</c:v>
                </c:pt>
                <c:pt idx="172">
                  <c:v>-0.27563735581699977</c:v>
                </c:pt>
                <c:pt idx="173">
                  <c:v>-0.24192189559966787</c:v>
                </c:pt>
                <c:pt idx="174">
                  <c:v>-0.20791169081775987</c:v>
                </c:pt>
                <c:pt idx="175">
                  <c:v>-0.17364817766693127</c:v>
                </c:pt>
                <c:pt idx="176">
                  <c:v>-0.13917310096006588</c:v>
                </c:pt>
                <c:pt idx="177">
                  <c:v>-0.10452846326765342</c:v>
                </c:pt>
                <c:pt idx="178">
                  <c:v>-6.9756473744124761E-2</c:v>
                </c:pt>
                <c:pt idx="179">
                  <c:v>-3.4899496702500823E-2</c:v>
                </c:pt>
                <c:pt idx="180">
                  <c:v>-2.45029690981724E-16</c:v>
                </c:pt>
                <c:pt idx="181">
                  <c:v>3.4899496702500331E-2</c:v>
                </c:pt>
                <c:pt idx="182">
                  <c:v>6.975647374412515E-2</c:v>
                </c:pt>
                <c:pt idx="183">
                  <c:v>0.10452846326765293</c:v>
                </c:pt>
                <c:pt idx="184">
                  <c:v>0.13917310096006452</c:v>
                </c:pt>
                <c:pt idx="185">
                  <c:v>0.17364817766692991</c:v>
                </c:pt>
                <c:pt idx="186">
                  <c:v>0.20791169081775851</c:v>
                </c:pt>
                <c:pt idx="187">
                  <c:v>0.24192189559966823</c:v>
                </c:pt>
                <c:pt idx="188">
                  <c:v>0.27563735581699933</c:v>
                </c:pt>
                <c:pt idx="189">
                  <c:v>0.30901699437494717</c:v>
                </c:pt>
                <c:pt idx="190">
                  <c:v>0.34202014332566893</c:v>
                </c:pt>
                <c:pt idx="191">
                  <c:v>0.3746065934159119</c:v>
                </c:pt>
                <c:pt idx="192">
                  <c:v>0.40673664307579971</c:v>
                </c:pt>
                <c:pt idx="193">
                  <c:v>0.43837114678907735</c:v>
                </c:pt>
                <c:pt idx="194">
                  <c:v>0.46947156278589036</c:v>
                </c:pt>
                <c:pt idx="195">
                  <c:v>0.49999999999999928</c:v>
                </c:pt>
                <c:pt idx="196">
                  <c:v>0.52991926423320468</c:v>
                </c:pt>
                <c:pt idx="197">
                  <c:v>0.55919290347074624</c:v>
                </c:pt>
                <c:pt idx="198">
                  <c:v>0.58778525229247358</c:v>
                </c:pt>
                <c:pt idx="199">
                  <c:v>0.6156614753256584</c:v>
                </c:pt>
                <c:pt idx="200">
                  <c:v>0.64278760968653914</c:v>
                </c:pt>
                <c:pt idx="201">
                  <c:v>0.66913060635885846</c:v>
                </c:pt>
                <c:pt idx="202">
                  <c:v>0.69465837045899725</c:v>
                </c:pt>
                <c:pt idx="203">
                  <c:v>0.71933980033865086</c:v>
                </c:pt>
                <c:pt idx="204">
                  <c:v>0.74314482547739369</c:v>
                </c:pt>
                <c:pt idx="205">
                  <c:v>0.76604444311897779</c:v>
                </c:pt>
                <c:pt idx="206">
                  <c:v>0.78801075360672146</c:v>
                </c:pt>
                <c:pt idx="207">
                  <c:v>0.80901699437494679</c:v>
                </c:pt>
                <c:pt idx="208">
                  <c:v>0.82903757255504185</c:v>
                </c:pt>
                <c:pt idx="209">
                  <c:v>0.84804809615642585</c:v>
                </c:pt>
                <c:pt idx="210">
                  <c:v>0.86602540378443882</c:v>
                </c:pt>
                <c:pt idx="211">
                  <c:v>0.88294759285892688</c:v>
                </c:pt>
                <c:pt idx="212">
                  <c:v>0.89879404629916682</c:v>
                </c:pt>
                <c:pt idx="213">
                  <c:v>0.91354545764260087</c:v>
                </c:pt>
                <c:pt idx="214">
                  <c:v>0.9271838545667872</c:v>
                </c:pt>
                <c:pt idx="215">
                  <c:v>0.93969262078590809</c:v>
                </c:pt>
                <c:pt idx="216">
                  <c:v>0.95105651629515353</c:v>
                </c:pt>
                <c:pt idx="217">
                  <c:v>0.96126169593831867</c:v>
                </c:pt>
                <c:pt idx="218">
                  <c:v>0.97029572627599625</c:v>
                </c:pt>
                <c:pt idx="219">
                  <c:v>0.97814760073380569</c:v>
                </c:pt>
                <c:pt idx="220">
                  <c:v>0.98480775301220802</c:v>
                </c:pt>
                <c:pt idx="221">
                  <c:v>0.99026806874157036</c:v>
                </c:pt>
                <c:pt idx="222">
                  <c:v>0.99452189536827329</c:v>
                </c:pt>
                <c:pt idx="223">
                  <c:v>0.9975640502598242</c:v>
                </c:pt>
                <c:pt idx="224">
                  <c:v>0.99939082701909576</c:v>
                </c:pt>
                <c:pt idx="225">
                  <c:v>1</c:v>
                </c:pt>
                <c:pt idx="226">
                  <c:v>0.99939082701909576</c:v>
                </c:pt>
                <c:pt idx="227">
                  <c:v>0.99756405025982431</c:v>
                </c:pt>
                <c:pt idx="228">
                  <c:v>0.9945218953682734</c:v>
                </c:pt>
                <c:pt idx="229">
                  <c:v>0.99026806874157047</c:v>
                </c:pt>
                <c:pt idx="230">
                  <c:v>0.98480775301220813</c:v>
                </c:pt>
                <c:pt idx="231">
                  <c:v>0.97814760073380547</c:v>
                </c:pt>
                <c:pt idx="232">
                  <c:v>0.97029572627599636</c:v>
                </c:pt>
                <c:pt idx="233">
                  <c:v>0.96126169593831889</c:v>
                </c:pt>
                <c:pt idx="234">
                  <c:v>0.95105651629515364</c:v>
                </c:pt>
                <c:pt idx="235">
                  <c:v>0.93969262078590865</c:v>
                </c:pt>
                <c:pt idx="236">
                  <c:v>0.92718385456678787</c:v>
                </c:pt>
                <c:pt idx="237">
                  <c:v>0.91354545764260076</c:v>
                </c:pt>
                <c:pt idx="238">
                  <c:v>0.89879404629916704</c:v>
                </c:pt>
                <c:pt idx="239">
                  <c:v>0.88294759285892721</c:v>
                </c:pt>
                <c:pt idx="240">
                  <c:v>0.86602540378443915</c:v>
                </c:pt>
                <c:pt idx="241">
                  <c:v>0.84804809615642573</c:v>
                </c:pt>
                <c:pt idx="242">
                  <c:v>0.82903757255504162</c:v>
                </c:pt>
                <c:pt idx="243">
                  <c:v>0.80901699437494767</c:v>
                </c:pt>
                <c:pt idx="244">
                  <c:v>0.78801075360672246</c:v>
                </c:pt>
                <c:pt idx="245">
                  <c:v>0.76604444311897879</c:v>
                </c:pt>
                <c:pt idx="246">
                  <c:v>0.74314482547739402</c:v>
                </c:pt>
                <c:pt idx="247">
                  <c:v>0.71933980033865119</c:v>
                </c:pt>
                <c:pt idx="248">
                  <c:v>0.6946583704589977</c:v>
                </c:pt>
                <c:pt idx="249">
                  <c:v>0.6691306063588589</c:v>
                </c:pt>
                <c:pt idx="250">
                  <c:v>0.64278760968654036</c:v>
                </c:pt>
                <c:pt idx="251">
                  <c:v>0.61566147532565829</c:v>
                </c:pt>
                <c:pt idx="252">
                  <c:v>0.58778525229247336</c:v>
                </c:pt>
                <c:pt idx="253">
                  <c:v>0.55919290347074746</c:v>
                </c:pt>
                <c:pt idx="254">
                  <c:v>0.52991926423320446</c:v>
                </c:pt>
                <c:pt idx="255">
                  <c:v>0.49999999999999978</c:v>
                </c:pt>
                <c:pt idx="256">
                  <c:v>0.46947156278589092</c:v>
                </c:pt>
                <c:pt idx="257">
                  <c:v>0.4383711467890779</c:v>
                </c:pt>
                <c:pt idx="258">
                  <c:v>0.4067366430758011</c:v>
                </c:pt>
                <c:pt idx="259">
                  <c:v>0.37460659341591329</c:v>
                </c:pt>
                <c:pt idx="260">
                  <c:v>0.34202014332566871</c:v>
                </c:pt>
                <c:pt idx="261">
                  <c:v>0.30901699437494778</c:v>
                </c:pt>
                <c:pt idx="262">
                  <c:v>0.27563735581699822</c:v>
                </c:pt>
                <c:pt idx="263">
                  <c:v>0.24192189559966712</c:v>
                </c:pt>
                <c:pt idx="264">
                  <c:v>0.20791169081775912</c:v>
                </c:pt>
                <c:pt idx="265">
                  <c:v>0.1736481776669305</c:v>
                </c:pt>
                <c:pt idx="266">
                  <c:v>0.13917310096006599</c:v>
                </c:pt>
                <c:pt idx="267">
                  <c:v>0.10452846326765443</c:v>
                </c:pt>
                <c:pt idx="268">
                  <c:v>6.9756473744126649E-2</c:v>
                </c:pt>
                <c:pt idx="269">
                  <c:v>3.4899496702500941E-2</c:v>
                </c:pt>
                <c:pt idx="270">
                  <c:v>3.67544536472586E-16</c:v>
                </c:pt>
                <c:pt idx="271">
                  <c:v>-3.4899496702500206E-2</c:v>
                </c:pt>
                <c:pt idx="272">
                  <c:v>-6.9756473744125913E-2</c:v>
                </c:pt>
                <c:pt idx="273">
                  <c:v>-0.10452846326765369</c:v>
                </c:pt>
                <c:pt idx="274">
                  <c:v>-0.13917310096006527</c:v>
                </c:pt>
                <c:pt idx="275">
                  <c:v>-0.17364817766692978</c:v>
                </c:pt>
                <c:pt idx="276">
                  <c:v>-0.2079116908177584</c:v>
                </c:pt>
                <c:pt idx="277">
                  <c:v>-0.24192189559966812</c:v>
                </c:pt>
                <c:pt idx="278">
                  <c:v>-0.27563735581699922</c:v>
                </c:pt>
                <c:pt idx="279">
                  <c:v>-0.30901699437494706</c:v>
                </c:pt>
                <c:pt idx="280">
                  <c:v>-0.34202014332566799</c:v>
                </c:pt>
                <c:pt idx="281">
                  <c:v>-0.37460659341591096</c:v>
                </c:pt>
                <c:pt idx="282">
                  <c:v>-0.40673664307579876</c:v>
                </c:pt>
                <c:pt idx="283">
                  <c:v>-0.43837114678907724</c:v>
                </c:pt>
                <c:pt idx="284">
                  <c:v>-0.46947156278589025</c:v>
                </c:pt>
                <c:pt idx="285">
                  <c:v>-0.50000000000000067</c:v>
                </c:pt>
                <c:pt idx="286">
                  <c:v>-0.52991926423320534</c:v>
                </c:pt>
                <c:pt idx="287">
                  <c:v>-0.55919290347074679</c:v>
                </c:pt>
                <c:pt idx="288">
                  <c:v>-0.5877852522924728</c:v>
                </c:pt>
                <c:pt idx="289">
                  <c:v>-0.61566147532565763</c:v>
                </c:pt>
                <c:pt idx="290">
                  <c:v>-0.64278760968653836</c:v>
                </c:pt>
                <c:pt idx="291">
                  <c:v>-0.66913060635885702</c:v>
                </c:pt>
                <c:pt idx="292">
                  <c:v>-0.69465837045899714</c:v>
                </c:pt>
                <c:pt idx="293">
                  <c:v>-0.71933980033865075</c:v>
                </c:pt>
                <c:pt idx="294">
                  <c:v>-0.7431448254773948</c:v>
                </c:pt>
                <c:pt idx="295">
                  <c:v>-0.76604444311897824</c:v>
                </c:pt>
                <c:pt idx="296">
                  <c:v>-0.7880107536067219</c:v>
                </c:pt>
                <c:pt idx="297">
                  <c:v>-0.80901699437494723</c:v>
                </c:pt>
                <c:pt idx="298">
                  <c:v>-0.82903757255504129</c:v>
                </c:pt>
                <c:pt idx="299">
                  <c:v>-0.84804809615642529</c:v>
                </c:pt>
                <c:pt idx="300">
                  <c:v>-0.86602540378443871</c:v>
                </c:pt>
                <c:pt idx="301">
                  <c:v>-0.88294759285892688</c:v>
                </c:pt>
                <c:pt idx="302">
                  <c:v>-0.8987940462991667</c:v>
                </c:pt>
                <c:pt idx="303">
                  <c:v>-0.91354545764260053</c:v>
                </c:pt>
                <c:pt idx="304">
                  <c:v>-0.92718385456678687</c:v>
                </c:pt>
                <c:pt idx="305">
                  <c:v>-0.93969262078590843</c:v>
                </c:pt>
                <c:pt idx="306">
                  <c:v>-0.95105651629515342</c:v>
                </c:pt>
                <c:pt idx="307">
                  <c:v>-0.96126169593831867</c:v>
                </c:pt>
                <c:pt idx="308">
                  <c:v>-0.97029572627599658</c:v>
                </c:pt>
                <c:pt idx="309">
                  <c:v>-0.97814760073380569</c:v>
                </c:pt>
                <c:pt idx="310">
                  <c:v>-0.98480775301220802</c:v>
                </c:pt>
                <c:pt idx="311">
                  <c:v>-0.99026806874157025</c:v>
                </c:pt>
                <c:pt idx="312">
                  <c:v>-0.99452189536827318</c:v>
                </c:pt>
                <c:pt idx="313">
                  <c:v>-0.9975640502598242</c:v>
                </c:pt>
                <c:pt idx="314">
                  <c:v>-0.99939082701909565</c:v>
                </c:pt>
                <c:pt idx="315">
                  <c:v>-1</c:v>
                </c:pt>
                <c:pt idx="316">
                  <c:v>-0.99939082701909576</c:v>
                </c:pt>
                <c:pt idx="317">
                  <c:v>-0.9975640502598242</c:v>
                </c:pt>
                <c:pt idx="318">
                  <c:v>-0.99452189536827329</c:v>
                </c:pt>
                <c:pt idx="319">
                  <c:v>-0.99026806874157036</c:v>
                </c:pt>
                <c:pt idx="320">
                  <c:v>-0.98480775301220813</c:v>
                </c:pt>
                <c:pt idx="321">
                  <c:v>-0.9781476007338058</c:v>
                </c:pt>
                <c:pt idx="322">
                  <c:v>-0.97029572627599681</c:v>
                </c:pt>
                <c:pt idx="323">
                  <c:v>-0.96126169593831889</c:v>
                </c:pt>
                <c:pt idx="324">
                  <c:v>-0.95105651629515375</c:v>
                </c:pt>
                <c:pt idx="325">
                  <c:v>-0.93969262078590865</c:v>
                </c:pt>
                <c:pt idx="326">
                  <c:v>-0.92718385456678787</c:v>
                </c:pt>
                <c:pt idx="327">
                  <c:v>-0.91354545764260087</c:v>
                </c:pt>
                <c:pt idx="328">
                  <c:v>-0.89879404629916793</c:v>
                </c:pt>
                <c:pt idx="329">
                  <c:v>-0.88294759285892721</c:v>
                </c:pt>
                <c:pt idx="330">
                  <c:v>-0.86602540378443915</c:v>
                </c:pt>
                <c:pt idx="331">
                  <c:v>-0.84804809615642585</c:v>
                </c:pt>
                <c:pt idx="332">
                  <c:v>-0.82903757255504174</c:v>
                </c:pt>
                <c:pt idx="333">
                  <c:v>-0.80901699437494767</c:v>
                </c:pt>
                <c:pt idx="334">
                  <c:v>-0.78801075360672135</c:v>
                </c:pt>
                <c:pt idx="335">
                  <c:v>-0.76604444311897879</c:v>
                </c:pt>
                <c:pt idx="336">
                  <c:v>-0.74314482547739413</c:v>
                </c:pt>
                <c:pt idx="337">
                  <c:v>-0.71933980033865252</c:v>
                </c:pt>
                <c:pt idx="338">
                  <c:v>-0.69465837045899781</c:v>
                </c:pt>
                <c:pt idx="339">
                  <c:v>-0.66913060635885901</c:v>
                </c:pt>
                <c:pt idx="340">
                  <c:v>-0.64278760968653903</c:v>
                </c:pt>
                <c:pt idx="341">
                  <c:v>-0.61566147532565973</c:v>
                </c:pt>
                <c:pt idx="342">
                  <c:v>-0.58778525229247347</c:v>
                </c:pt>
                <c:pt idx="343">
                  <c:v>-0.55919290347074602</c:v>
                </c:pt>
                <c:pt idx="344">
                  <c:v>-0.52991926423320601</c:v>
                </c:pt>
                <c:pt idx="345">
                  <c:v>-0.49999999999999989</c:v>
                </c:pt>
                <c:pt idx="346">
                  <c:v>-0.46947156278589103</c:v>
                </c:pt>
                <c:pt idx="347">
                  <c:v>-0.43837114678907801</c:v>
                </c:pt>
                <c:pt idx="348">
                  <c:v>-0.40673664307580121</c:v>
                </c:pt>
                <c:pt idx="349">
                  <c:v>-0.37460659341591174</c:v>
                </c:pt>
                <c:pt idx="350">
                  <c:v>-0.34202014332567049</c:v>
                </c:pt>
                <c:pt idx="351">
                  <c:v>-0.3090169943749479</c:v>
                </c:pt>
                <c:pt idx="352">
                  <c:v>-0.27563735581700005</c:v>
                </c:pt>
                <c:pt idx="353">
                  <c:v>-0.24192189559966895</c:v>
                </c:pt>
                <c:pt idx="354">
                  <c:v>-0.20791169081775923</c:v>
                </c:pt>
                <c:pt idx="355">
                  <c:v>-0.17364817766693064</c:v>
                </c:pt>
                <c:pt idx="356">
                  <c:v>-0.13917310096006436</c:v>
                </c:pt>
                <c:pt idx="357">
                  <c:v>-0.10452846326765454</c:v>
                </c:pt>
                <c:pt idx="358">
                  <c:v>-6.9756473744124997E-2</c:v>
                </c:pt>
                <c:pt idx="359">
                  <c:v>-3.4899496702502843E-2</c:v>
                </c:pt>
                <c:pt idx="360">
                  <c:v>-4.90059381963448E-16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E62-4CE8-BB23-7E753325D0F4}"/>
            </c:ext>
          </c:extLst>
        </c:ser>
        <c:ser>
          <c:idx val="0"/>
          <c:order val="2"/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Planilha1!$B$1:$B$361</c:f>
              <c:numCache>
                <c:formatCode>General</c:formatCode>
                <c:ptCount val="361"/>
                <c:pt idx="0">
                  <c:v>0</c:v>
                </c:pt>
                <c:pt idx="1">
                  <c:v>1.7452406437283512E-2</c:v>
                </c:pt>
                <c:pt idx="2">
                  <c:v>3.4899496702500969E-2</c:v>
                </c:pt>
                <c:pt idx="3">
                  <c:v>5.2335956242943828E-2</c:v>
                </c:pt>
                <c:pt idx="4">
                  <c:v>6.9756473744125302E-2</c:v>
                </c:pt>
                <c:pt idx="5">
                  <c:v>8.7155742747658166E-2</c:v>
                </c:pt>
                <c:pt idx="6">
                  <c:v>0.10452846326765346</c:v>
                </c:pt>
                <c:pt idx="7">
                  <c:v>0.12186934340514748</c:v>
                </c:pt>
                <c:pt idx="8">
                  <c:v>0.13917310096006544</c:v>
                </c:pt>
                <c:pt idx="9">
                  <c:v>0.15643446504023087</c:v>
                </c:pt>
                <c:pt idx="10">
                  <c:v>0.17364817766693033</c:v>
                </c:pt>
                <c:pt idx="11">
                  <c:v>0.1908089953765448</c:v>
                </c:pt>
                <c:pt idx="12">
                  <c:v>0.20791169081775931</c:v>
                </c:pt>
                <c:pt idx="13">
                  <c:v>0.224951054343865</c:v>
                </c:pt>
                <c:pt idx="14">
                  <c:v>0.24192189559966773</c:v>
                </c:pt>
                <c:pt idx="15">
                  <c:v>0.25881904510252074</c:v>
                </c:pt>
                <c:pt idx="16">
                  <c:v>0.27563735581699916</c:v>
                </c:pt>
                <c:pt idx="17">
                  <c:v>0.29237170472273677</c:v>
                </c:pt>
                <c:pt idx="18">
                  <c:v>0.3090169943749474</c:v>
                </c:pt>
                <c:pt idx="19">
                  <c:v>0.32556815445715664</c:v>
                </c:pt>
                <c:pt idx="20">
                  <c:v>0.34202014332566871</c:v>
                </c:pt>
                <c:pt idx="21">
                  <c:v>0.35836794954530027</c:v>
                </c:pt>
                <c:pt idx="22">
                  <c:v>0.37460659341591201</c:v>
                </c:pt>
                <c:pt idx="23">
                  <c:v>0.39073112848927372</c:v>
                </c:pt>
                <c:pt idx="24">
                  <c:v>0.40673664307580015</c:v>
                </c:pt>
                <c:pt idx="25">
                  <c:v>0.42261826174069944</c:v>
                </c:pt>
                <c:pt idx="26">
                  <c:v>0.4383711467890774</c:v>
                </c:pt>
                <c:pt idx="27">
                  <c:v>0.45399049973954675</c:v>
                </c:pt>
                <c:pt idx="28">
                  <c:v>0.46947156278589081</c:v>
                </c:pt>
                <c:pt idx="29">
                  <c:v>0.48480962024633706</c:v>
                </c:pt>
                <c:pt idx="30">
                  <c:v>0.49999999999999994</c:v>
                </c:pt>
                <c:pt idx="31">
                  <c:v>0.51503807491005416</c:v>
                </c:pt>
                <c:pt idx="32">
                  <c:v>0.5299192642332049</c:v>
                </c:pt>
                <c:pt idx="33">
                  <c:v>0.54463903501502708</c:v>
                </c:pt>
                <c:pt idx="34">
                  <c:v>0.5591929034707469</c:v>
                </c:pt>
                <c:pt idx="35">
                  <c:v>0.57357643635104605</c:v>
                </c:pt>
                <c:pt idx="36">
                  <c:v>0.58778525229247314</c:v>
                </c:pt>
                <c:pt idx="37">
                  <c:v>0.60181502315204827</c:v>
                </c:pt>
                <c:pt idx="38">
                  <c:v>0.61566147532565818</c:v>
                </c:pt>
                <c:pt idx="39">
                  <c:v>0.62932039104983739</c:v>
                </c:pt>
                <c:pt idx="40">
                  <c:v>0.64278760968653925</c:v>
                </c:pt>
                <c:pt idx="41">
                  <c:v>0.65605902899050716</c:v>
                </c:pt>
                <c:pt idx="42">
                  <c:v>0.66913060635885824</c:v>
                </c:pt>
                <c:pt idx="43">
                  <c:v>0.68199836006249848</c:v>
                </c:pt>
                <c:pt idx="44">
                  <c:v>0.69465837045899725</c:v>
                </c:pt>
                <c:pt idx="45">
                  <c:v>0.70710678118654746</c:v>
                </c:pt>
                <c:pt idx="46">
                  <c:v>0.71933980033865108</c:v>
                </c:pt>
                <c:pt idx="47">
                  <c:v>0.73135370161917046</c:v>
                </c:pt>
                <c:pt idx="48">
                  <c:v>0.74314482547739413</c:v>
                </c:pt>
                <c:pt idx="49">
                  <c:v>0.75470958022277201</c:v>
                </c:pt>
                <c:pt idx="50">
                  <c:v>0.76604444311897801</c:v>
                </c:pt>
                <c:pt idx="51">
                  <c:v>0.77714596145697079</c:v>
                </c:pt>
                <c:pt idx="52">
                  <c:v>0.78801075360672201</c:v>
                </c:pt>
                <c:pt idx="53">
                  <c:v>0.79863551004729283</c:v>
                </c:pt>
                <c:pt idx="54">
                  <c:v>0.80901699437494745</c:v>
                </c:pt>
                <c:pt idx="55">
                  <c:v>0.8191520442889918</c:v>
                </c:pt>
                <c:pt idx="56">
                  <c:v>0.82903757255504174</c:v>
                </c:pt>
                <c:pt idx="57">
                  <c:v>0.83867056794542394</c:v>
                </c:pt>
                <c:pt idx="58">
                  <c:v>0.84804809615642596</c:v>
                </c:pt>
                <c:pt idx="59">
                  <c:v>0.85716730070211222</c:v>
                </c:pt>
                <c:pt idx="60">
                  <c:v>0.8660254037844386</c:v>
                </c:pt>
                <c:pt idx="61">
                  <c:v>0.87461970713939574</c:v>
                </c:pt>
                <c:pt idx="62">
                  <c:v>0.88294759285892688</c:v>
                </c:pt>
                <c:pt idx="63">
                  <c:v>0.89100652418836779</c:v>
                </c:pt>
                <c:pt idx="64">
                  <c:v>0.89879404629916704</c:v>
                </c:pt>
                <c:pt idx="65">
                  <c:v>0.90630778703664994</c:v>
                </c:pt>
                <c:pt idx="66">
                  <c:v>0.91354545764260087</c:v>
                </c:pt>
                <c:pt idx="67">
                  <c:v>0.92050485345244026</c:v>
                </c:pt>
                <c:pt idx="68">
                  <c:v>0.92718385456678742</c:v>
                </c:pt>
                <c:pt idx="69">
                  <c:v>0.93358042649720174</c:v>
                </c:pt>
                <c:pt idx="70">
                  <c:v>0.93969262078590832</c:v>
                </c:pt>
                <c:pt idx="71">
                  <c:v>0.94551857559931674</c:v>
                </c:pt>
                <c:pt idx="72">
                  <c:v>0.95105651629515353</c:v>
                </c:pt>
                <c:pt idx="73">
                  <c:v>0.95630475596303544</c:v>
                </c:pt>
                <c:pt idx="74">
                  <c:v>0.96126169593831889</c:v>
                </c:pt>
                <c:pt idx="75">
                  <c:v>0.96592582628906831</c:v>
                </c:pt>
                <c:pt idx="76">
                  <c:v>0.97029572627599647</c:v>
                </c:pt>
                <c:pt idx="77">
                  <c:v>0.97437006478523525</c:v>
                </c:pt>
                <c:pt idx="78">
                  <c:v>0.97814760073380558</c:v>
                </c:pt>
                <c:pt idx="79">
                  <c:v>0.98162718344766398</c:v>
                </c:pt>
                <c:pt idx="80">
                  <c:v>0.98480775301220802</c:v>
                </c:pt>
                <c:pt idx="81">
                  <c:v>0.98768834059513777</c:v>
                </c:pt>
                <c:pt idx="82">
                  <c:v>0.99026806874157025</c:v>
                </c:pt>
                <c:pt idx="83">
                  <c:v>0.99254615164132198</c:v>
                </c:pt>
                <c:pt idx="84">
                  <c:v>0.99452189536827329</c:v>
                </c:pt>
                <c:pt idx="85">
                  <c:v>0.99619469809174555</c:v>
                </c:pt>
                <c:pt idx="86">
                  <c:v>0.9975640502598242</c:v>
                </c:pt>
                <c:pt idx="87">
                  <c:v>0.99862953475457383</c:v>
                </c:pt>
                <c:pt idx="88">
                  <c:v>0.99939082701909576</c:v>
                </c:pt>
                <c:pt idx="89">
                  <c:v>0.99984769515639127</c:v>
                </c:pt>
                <c:pt idx="90">
                  <c:v>1</c:v>
                </c:pt>
                <c:pt idx="91">
                  <c:v>0.99984769515639127</c:v>
                </c:pt>
                <c:pt idx="92">
                  <c:v>0.99939082701909576</c:v>
                </c:pt>
                <c:pt idx="93">
                  <c:v>0.99862953475457383</c:v>
                </c:pt>
                <c:pt idx="94">
                  <c:v>0.9975640502598242</c:v>
                </c:pt>
                <c:pt idx="95">
                  <c:v>0.99619469809174555</c:v>
                </c:pt>
                <c:pt idx="96">
                  <c:v>0.9945218953682734</c:v>
                </c:pt>
                <c:pt idx="97">
                  <c:v>0.99254615164132209</c:v>
                </c:pt>
                <c:pt idx="98">
                  <c:v>0.99026806874157036</c:v>
                </c:pt>
                <c:pt idx="99">
                  <c:v>0.98768834059513766</c:v>
                </c:pt>
                <c:pt idx="100">
                  <c:v>0.98480775301220802</c:v>
                </c:pt>
                <c:pt idx="101">
                  <c:v>0.98162718344766398</c:v>
                </c:pt>
                <c:pt idx="102">
                  <c:v>0.97814760073380569</c:v>
                </c:pt>
                <c:pt idx="103">
                  <c:v>0.97437006478523525</c:v>
                </c:pt>
                <c:pt idx="104">
                  <c:v>0.97029572627599647</c:v>
                </c:pt>
                <c:pt idx="105">
                  <c:v>0.96592582628906831</c:v>
                </c:pt>
                <c:pt idx="106">
                  <c:v>0.96126169593831889</c:v>
                </c:pt>
                <c:pt idx="107">
                  <c:v>0.95630475596303555</c:v>
                </c:pt>
                <c:pt idx="108">
                  <c:v>0.95105651629515364</c:v>
                </c:pt>
                <c:pt idx="109">
                  <c:v>0.94551857559931685</c:v>
                </c:pt>
                <c:pt idx="110">
                  <c:v>0.93969262078590843</c:v>
                </c:pt>
                <c:pt idx="111">
                  <c:v>0.93358042649720174</c:v>
                </c:pt>
                <c:pt idx="112">
                  <c:v>0.92718385456678742</c:v>
                </c:pt>
                <c:pt idx="113">
                  <c:v>0.92050485345244037</c:v>
                </c:pt>
                <c:pt idx="114">
                  <c:v>0.91354545764260098</c:v>
                </c:pt>
                <c:pt idx="115">
                  <c:v>0.90630778703665005</c:v>
                </c:pt>
                <c:pt idx="116">
                  <c:v>0.89879404629916693</c:v>
                </c:pt>
                <c:pt idx="117">
                  <c:v>0.8910065241883679</c:v>
                </c:pt>
                <c:pt idx="118">
                  <c:v>0.8829475928589271</c:v>
                </c:pt>
                <c:pt idx="119">
                  <c:v>0.87461970713939585</c:v>
                </c:pt>
                <c:pt idx="120">
                  <c:v>0.86602540378443871</c:v>
                </c:pt>
                <c:pt idx="121">
                  <c:v>0.85716730070211233</c:v>
                </c:pt>
                <c:pt idx="122">
                  <c:v>0.84804809615642607</c:v>
                </c:pt>
                <c:pt idx="123">
                  <c:v>0.83867056794542394</c:v>
                </c:pt>
                <c:pt idx="124">
                  <c:v>0.82903757255504174</c:v>
                </c:pt>
                <c:pt idx="125">
                  <c:v>0.81915204428899202</c:v>
                </c:pt>
                <c:pt idx="126">
                  <c:v>0.80901699437494745</c:v>
                </c:pt>
                <c:pt idx="127">
                  <c:v>0.79863551004729272</c:v>
                </c:pt>
                <c:pt idx="128">
                  <c:v>0.78801075360672201</c:v>
                </c:pt>
                <c:pt idx="129">
                  <c:v>0.77714596145697101</c:v>
                </c:pt>
                <c:pt idx="130">
                  <c:v>0.76604444311897801</c:v>
                </c:pt>
                <c:pt idx="131">
                  <c:v>0.75470958022277179</c:v>
                </c:pt>
                <c:pt idx="132">
                  <c:v>0.74314482547739424</c:v>
                </c:pt>
                <c:pt idx="133">
                  <c:v>0.73135370161917057</c:v>
                </c:pt>
                <c:pt idx="134">
                  <c:v>0.71933980033865141</c:v>
                </c:pt>
                <c:pt idx="135">
                  <c:v>0.70710678118654757</c:v>
                </c:pt>
                <c:pt idx="136">
                  <c:v>0.69465837045899714</c:v>
                </c:pt>
                <c:pt idx="137">
                  <c:v>0.68199836006249859</c:v>
                </c:pt>
                <c:pt idx="138">
                  <c:v>0.66913060635885835</c:v>
                </c:pt>
                <c:pt idx="139">
                  <c:v>0.65605902899050728</c:v>
                </c:pt>
                <c:pt idx="140">
                  <c:v>0.64278760968653947</c:v>
                </c:pt>
                <c:pt idx="141">
                  <c:v>0.62932039104983772</c:v>
                </c:pt>
                <c:pt idx="142">
                  <c:v>0.6156614753256584</c:v>
                </c:pt>
                <c:pt idx="143">
                  <c:v>0.60181502315204816</c:v>
                </c:pt>
                <c:pt idx="144">
                  <c:v>0.58778525229247325</c:v>
                </c:pt>
                <c:pt idx="145">
                  <c:v>0.57357643635104638</c:v>
                </c:pt>
                <c:pt idx="146">
                  <c:v>0.5591929034707469</c:v>
                </c:pt>
                <c:pt idx="147">
                  <c:v>0.54463903501502697</c:v>
                </c:pt>
                <c:pt idx="148">
                  <c:v>0.5299192642332049</c:v>
                </c:pt>
                <c:pt idx="149">
                  <c:v>0.51503807491005438</c:v>
                </c:pt>
                <c:pt idx="150">
                  <c:v>0.49999999999999994</c:v>
                </c:pt>
                <c:pt idx="151">
                  <c:v>0.48480962024633717</c:v>
                </c:pt>
                <c:pt idx="152">
                  <c:v>0.46947156278589108</c:v>
                </c:pt>
                <c:pt idx="153">
                  <c:v>0.45399049973954686</c:v>
                </c:pt>
                <c:pt idx="154">
                  <c:v>0.43837114678907729</c:v>
                </c:pt>
                <c:pt idx="155">
                  <c:v>0.4226182617406995</c:v>
                </c:pt>
                <c:pt idx="156">
                  <c:v>0.40673664307580043</c:v>
                </c:pt>
                <c:pt idx="157">
                  <c:v>0.39073112848927416</c:v>
                </c:pt>
                <c:pt idx="158">
                  <c:v>0.37460659341591224</c:v>
                </c:pt>
                <c:pt idx="159">
                  <c:v>0.35836794954530021</c:v>
                </c:pt>
                <c:pt idx="160">
                  <c:v>0.34202014332566888</c:v>
                </c:pt>
                <c:pt idx="161">
                  <c:v>0.32556815445715703</c:v>
                </c:pt>
                <c:pt idx="162">
                  <c:v>0.30901699437494751</c:v>
                </c:pt>
                <c:pt idx="163">
                  <c:v>0.29237170472273705</c:v>
                </c:pt>
                <c:pt idx="164">
                  <c:v>0.27563735581699966</c:v>
                </c:pt>
                <c:pt idx="165">
                  <c:v>0.25881904510252102</c:v>
                </c:pt>
                <c:pt idx="166">
                  <c:v>0.24192189559966773</c:v>
                </c:pt>
                <c:pt idx="167">
                  <c:v>0.22495105434386478</c:v>
                </c:pt>
                <c:pt idx="168">
                  <c:v>0.20791169081775931</c:v>
                </c:pt>
                <c:pt idx="169">
                  <c:v>0.19080899537654497</c:v>
                </c:pt>
                <c:pt idx="170">
                  <c:v>0.17364817766693028</c:v>
                </c:pt>
                <c:pt idx="171">
                  <c:v>0.15643446504023098</c:v>
                </c:pt>
                <c:pt idx="172">
                  <c:v>0.13917310096006574</c:v>
                </c:pt>
                <c:pt idx="173">
                  <c:v>0.12186934340514755</c:v>
                </c:pt>
                <c:pt idx="174">
                  <c:v>0.10452846326765373</c:v>
                </c:pt>
                <c:pt idx="175">
                  <c:v>8.7155742747658638E-2</c:v>
                </c:pt>
                <c:pt idx="176">
                  <c:v>6.9756473744125524E-2</c:v>
                </c:pt>
                <c:pt idx="177">
                  <c:v>5.2335956242943807E-2</c:v>
                </c:pt>
                <c:pt idx="178">
                  <c:v>3.4899496702500699E-2</c:v>
                </c:pt>
                <c:pt idx="179">
                  <c:v>1.7452406437283439E-2</c:v>
                </c:pt>
                <c:pt idx="180">
                  <c:v>1.22514845490862E-16</c:v>
                </c:pt>
                <c:pt idx="181">
                  <c:v>-1.7452406437283192E-2</c:v>
                </c:pt>
                <c:pt idx="182">
                  <c:v>-3.48994967025009E-2</c:v>
                </c:pt>
                <c:pt idx="183">
                  <c:v>-5.2335956242943557E-2</c:v>
                </c:pt>
                <c:pt idx="184">
                  <c:v>-6.9756473744124831E-2</c:v>
                </c:pt>
                <c:pt idx="185">
                  <c:v>-8.7155742747657944E-2</c:v>
                </c:pt>
                <c:pt idx="186">
                  <c:v>-0.10452846326765305</c:v>
                </c:pt>
                <c:pt idx="187">
                  <c:v>-0.12186934340514774</c:v>
                </c:pt>
                <c:pt idx="188">
                  <c:v>-0.13917310096006552</c:v>
                </c:pt>
                <c:pt idx="189">
                  <c:v>-0.15643446504023073</c:v>
                </c:pt>
                <c:pt idx="190">
                  <c:v>-0.17364817766693047</c:v>
                </c:pt>
                <c:pt idx="191">
                  <c:v>-0.19080899537654472</c:v>
                </c:pt>
                <c:pt idx="192">
                  <c:v>-0.20791169081775907</c:v>
                </c:pt>
                <c:pt idx="193">
                  <c:v>-0.22495105434386498</c:v>
                </c:pt>
                <c:pt idx="194">
                  <c:v>-0.24192189559966751</c:v>
                </c:pt>
                <c:pt idx="195">
                  <c:v>-0.25881904510252035</c:v>
                </c:pt>
                <c:pt idx="196">
                  <c:v>-0.275637355816999</c:v>
                </c:pt>
                <c:pt idx="197">
                  <c:v>-0.29237170472273638</c:v>
                </c:pt>
                <c:pt idx="198">
                  <c:v>-0.30901699437494773</c:v>
                </c:pt>
                <c:pt idx="199">
                  <c:v>-0.32556815445715676</c:v>
                </c:pt>
                <c:pt idx="200">
                  <c:v>-0.34202014332566866</c:v>
                </c:pt>
                <c:pt idx="201">
                  <c:v>-0.35836794954530043</c:v>
                </c:pt>
                <c:pt idx="202">
                  <c:v>-0.37460659341591201</c:v>
                </c:pt>
                <c:pt idx="203">
                  <c:v>-0.39073112848927355</c:v>
                </c:pt>
                <c:pt idx="204">
                  <c:v>-0.40673664307579982</c:v>
                </c:pt>
                <c:pt idx="205">
                  <c:v>-0.42261826174069927</c:v>
                </c:pt>
                <c:pt idx="206">
                  <c:v>-0.43837114678907707</c:v>
                </c:pt>
                <c:pt idx="207">
                  <c:v>-0.45399049973954625</c:v>
                </c:pt>
                <c:pt idx="208">
                  <c:v>-0.46947156278589086</c:v>
                </c:pt>
                <c:pt idx="209">
                  <c:v>-0.48480962024633695</c:v>
                </c:pt>
                <c:pt idx="210">
                  <c:v>-0.50000000000000011</c:v>
                </c:pt>
                <c:pt idx="211">
                  <c:v>-0.51503807491005416</c:v>
                </c:pt>
                <c:pt idx="212">
                  <c:v>-0.52991926423320479</c:v>
                </c:pt>
                <c:pt idx="213">
                  <c:v>-0.54463903501502708</c:v>
                </c:pt>
                <c:pt idx="214">
                  <c:v>-0.55919290347074668</c:v>
                </c:pt>
                <c:pt idx="215">
                  <c:v>-0.57357643635104583</c:v>
                </c:pt>
                <c:pt idx="216">
                  <c:v>-0.58778525229247303</c:v>
                </c:pt>
                <c:pt idx="217">
                  <c:v>-0.60181502315204805</c:v>
                </c:pt>
                <c:pt idx="218">
                  <c:v>-0.61566147532565785</c:v>
                </c:pt>
                <c:pt idx="219">
                  <c:v>-0.62932039104983761</c:v>
                </c:pt>
                <c:pt idx="220">
                  <c:v>-0.64278760968653925</c:v>
                </c:pt>
                <c:pt idx="221">
                  <c:v>-0.65605902899050739</c:v>
                </c:pt>
                <c:pt idx="222">
                  <c:v>-0.66913060635885824</c:v>
                </c:pt>
                <c:pt idx="223">
                  <c:v>-0.68199836006249837</c:v>
                </c:pt>
                <c:pt idx="224">
                  <c:v>-0.69465837045899737</c:v>
                </c:pt>
                <c:pt idx="225">
                  <c:v>-0.70710678118654746</c:v>
                </c:pt>
                <c:pt idx="226">
                  <c:v>-0.71933980033865086</c:v>
                </c:pt>
                <c:pt idx="227">
                  <c:v>-0.73135370161917013</c:v>
                </c:pt>
                <c:pt idx="228">
                  <c:v>-0.74314482547739402</c:v>
                </c:pt>
                <c:pt idx="229">
                  <c:v>-0.75470958022277168</c:v>
                </c:pt>
                <c:pt idx="230">
                  <c:v>-0.7660444431189779</c:v>
                </c:pt>
                <c:pt idx="231">
                  <c:v>-0.77714596145697112</c:v>
                </c:pt>
                <c:pt idx="232">
                  <c:v>-0.78801075360672213</c:v>
                </c:pt>
                <c:pt idx="233">
                  <c:v>-0.79863551004729283</c:v>
                </c:pt>
                <c:pt idx="234">
                  <c:v>-0.80901699437494734</c:v>
                </c:pt>
                <c:pt idx="235">
                  <c:v>-0.81915204428899158</c:v>
                </c:pt>
                <c:pt idx="236">
                  <c:v>-0.8290375725550414</c:v>
                </c:pt>
                <c:pt idx="237">
                  <c:v>-0.83867056794542405</c:v>
                </c:pt>
                <c:pt idx="238">
                  <c:v>-0.84804809615642596</c:v>
                </c:pt>
                <c:pt idx="239">
                  <c:v>-0.85716730070211211</c:v>
                </c:pt>
                <c:pt idx="240">
                  <c:v>-0.86602540378443837</c:v>
                </c:pt>
                <c:pt idx="241">
                  <c:v>-0.87461970713939596</c:v>
                </c:pt>
                <c:pt idx="242">
                  <c:v>-0.88294759285892699</c:v>
                </c:pt>
                <c:pt idx="243">
                  <c:v>-0.89100652418836779</c:v>
                </c:pt>
                <c:pt idx="244">
                  <c:v>-0.89879404629916682</c:v>
                </c:pt>
                <c:pt idx="245">
                  <c:v>-0.90630778703664971</c:v>
                </c:pt>
                <c:pt idx="246">
                  <c:v>-0.91354545764260098</c:v>
                </c:pt>
                <c:pt idx="247">
                  <c:v>-0.92050485345244026</c:v>
                </c:pt>
                <c:pt idx="248">
                  <c:v>-0.92718385456678731</c:v>
                </c:pt>
                <c:pt idx="249">
                  <c:v>-0.93358042649720163</c:v>
                </c:pt>
                <c:pt idx="250">
                  <c:v>-0.93969262078590821</c:v>
                </c:pt>
                <c:pt idx="251">
                  <c:v>-0.94551857559931685</c:v>
                </c:pt>
                <c:pt idx="252">
                  <c:v>-0.95105651629515353</c:v>
                </c:pt>
                <c:pt idx="253">
                  <c:v>-0.95630475596303532</c:v>
                </c:pt>
                <c:pt idx="254">
                  <c:v>-0.96126169593831901</c:v>
                </c:pt>
                <c:pt idx="255">
                  <c:v>-0.96592582628906831</c:v>
                </c:pt>
                <c:pt idx="256">
                  <c:v>-0.97029572627599647</c:v>
                </c:pt>
                <c:pt idx="257">
                  <c:v>-0.97437006478523513</c:v>
                </c:pt>
                <c:pt idx="258">
                  <c:v>-0.97814760073380558</c:v>
                </c:pt>
                <c:pt idx="259">
                  <c:v>-0.98162718344766386</c:v>
                </c:pt>
                <c:pt idx="260">
                  <c:v>-0.98480775301220802</c:v>
                </c:pt>
                <c:pt idx="261">
                  <c:v>-0.98768834059513766</c:v>
                </c:pt>
                <c:pt idx="262">
                  <c:v>-0.99026806874157036</c:v>
                </c:pt>
                <c:pt idx="263">
                  <c:v>-0.99254615164132209</c:v>
                </c:pt>
                <c:pt idx="264">
                  <c:v>-0.9945218953682734</c:v>
                </c:pt>
                <c:pt idx="265">
                  <c:v>-0.99619469809174555</c:v>
                </c:pt>
                <c:pt idx="266">
                  <c:v>-0.9975640502598242</c:v>
                </c:pt>
                <c:pt idx="267">
                  <c:v>-0.99862953475457383</c:v>
                </c:pt>
                <c:pt idx="268">
                  <c:v>-0.99939082701909565</c:v>
                </c:pt>
                <c:pt idx="269">
                  <c:v>-0.99984769515639127</c:v>
                </c:pt>
                <c:pt idx="270">
                  <c:v>-1</c:v>
                </c:pt>
                <c:pt idx="271">
                  <c:v>-0.99984769515639127</c:v>
                </c:pt>
                <c:pt idx="272">
                  <c:v>-0.99939082701909576</c:v>
                </c:pt>
                <c:pt idx="273">
                  <c:v>-0.99862953475457383</c:v>
                </c:pt>
                <c:pt idx="274">
                  <c:v>-0.99756405025982431</c:v>
                </c:pt>
                <c:pt idx="275">
                  <c:v>-0.99619469809174555</c:v>
                </c:pt>
                <c:pt idx="276">
                  <c:v>-0.9945218953682734</c:v>
                </c:pt>
                <c:pt idx="277">
                  <c:v>-0.99254615164132198</c:v>
                </c:pt>
                <c:pt idx="278">
                  <c:v>-0.99026806874157036</c:v>
                </c:pt>
                <c:pt idx="279">
                  <c:v>-0.98768834059513777</c:v>
                </c:pt>
                <c:pt idx="280">
                  <c:v>-0.98480775301220813</c:v>
                </c:pt>
                <c:pt idx="281">
                  <c:v>-0.98162718344766409</c:v>
                </c:pt>
                <c:pt idx="282">
                  <c:v>-0.9781476007338058</c:v>
                </c:pt>
                <c:pt idx="283">
                  <c:v>-0.97437006478523525</c:v>
                </c:pt>
                <c:pt idx="284">
                  <c:v>-0.97029572627599658</c:v>
                </c:pt>
                <c:pt idx="285">
                  <c:v>-0.9659258262890682</c:v>
                </c:pt>
                <c:pt idx="286">
                  <c:v>-0.96126169593831878</c:v>
                </c:pt>
                <c:pt idx="287">
                  <c:v>-0.95630475596303544</c:v>
                </c:pt>
                <c:pt idx="288">
                  <c:v>-0.95105651629515364</c:v>
                </c:pt>
                <c:pt idx="289">
                  <c:v>-0.94551857559931696</c:v>
                </c:pt>
                <c:pt idx="290">
                  <c:v>-0.93969262078590854</c:v>
                </c:pt>
                <c:pt idx="291">
                  <c:v>-0.93358042649720208</c:v>
                </c:pt>
                <c:pt idx="292">
                  <c:v>-0.92718385456678742</c:v>
                </c:pt>
                <c:pt idx="293">
                  <c:v>-0.92050485345244049</c:v>
                </c:pt>
                <c:pt idx="294">
                  <c:v>-0.91354545764260076</c:v>
                </c:pt>
                <c:pt idx="295">
                  <c:v>-0.90630778703664994</c:v>
                </c:pt>
                <c:pt idx="296">
                  <c:v>-0.89879404629916704</c:v>
                </c:pt>
                <c:pt idx="297">
                  <c:v>-0.8910065241883679</c:v>
                </c:pt>
                <c:pt idx="298">
                  <c:v>-0.8829475928589271</c:v>
                </c:pt>
                <c:pt idx="299">
                  <c:v>-0.87461970713939607</c:v>
                </c:pt>
                <c:pt idx="300">
                  <c:v>-0.8660254037844386</c:v>
                </c:pt>
                <c:pt idx="301">
                  <c:v>-0.85716730070211233</c:v>
                </c:pt>
                <c:pt idx="302">
                  <c:v>-0.84804809615642618</c:v>
                </c:pt>
                <c:pt idx="303">
                  <c:v>-0.83867056794542427</c:v>
                </c:pt>
                <c:pt idx="304">
                  <c:v>-0.82903757255504207</c:v>
                </c:pt>
                <c:pt idx="305">
                  <c:v>-0.8191520442889918</c:v>
                </c:pt>
                <c:pt idx="306">
                  <c:v>-0.80901699437494756</c:v>
                </c:pt>
                <c:pt idx="307">
                  <c:v>-0.79863551004729305</c:v>
                </c:pt>
                <c:pt idx="308">
                  <c:v>-0.78801075360672179</c:v>
                </c:pt>
                <c:pt idx="309">
                  <c:v>-0.77714596145697079</c:v>
                </c:pt>
                <c:pt idx="310">
                  <c:v>-0.76604444311897812</c:v>
                </c:pt>
                <c:pt idx="311">
                  <c:v>-0.75470958022277224</c:v>
                </c:pt>
                <c:pt idx="312">
                  <c:v>-0.74314482547739458</c:v>
                </c:pt>
                <c:pt idx="313">
                  <c:v>-0.73135370161917101</c:v>
                </c:pt>
                <c:pt idx="314">
                  <c:v>-0.71933980033865175</c:v>
                </c:pt>
                <c:pt idx="315">
                  <c:v>-0.70710678118654768</c:v>
                </c:pt>
                <c:pt idx="316">
                  <c:v>-0.69465837045899759</c:v>
                </c:pt>
                <c:pt idx="317">
                  <c:v>-0.68199836006249825</c:v>
                </c:pt>
                <c:pt idx="318">
                  <c:v>-0.66913060635885813</c:v>
                </c:pt>
                <c:pt idx="319">
                  <c:v>-0.65605902899050739</c:v>
                </c:pt>
                <c:pt idx="320">
                  <c:v>-0.64278760968653958</c:v>
                </c:pt>
                <c:pt idx="321">
                  <c:v>-0.62932039104983784</c:v>
                </c:pt>
                <c:pt idx="322">
                  <c:v>-0.61566147532565885</c:v>
                </c:pt>
                <c:pt idx="323">
                  <c:v>-0.60181502315204827</c:v>
                </c:pt>
                <c:pt idx="324">
                  <c:v>-0.58778525229247336</c:v>
                </c:pt>
                <c:pt idx="325">
                  <c:v>-0.57357643635104649</c:v>
                </c:pt>
                <c:pt idx="326">
                  <c:v>-0.55919290347074735</c:v>
                </c:pt>
                <c:pt idx="327">
                  <c:v>-0.54463903501502697</c:v>
                </c:pt>
                <c:pt idx="328">
                  <c:v>-0.52991926423320579</c:v>
                </c:pt>
                <c:pt idx="329">
                  <c:v>-0.51503807491005449</c:v>
                </c:pt>
                <c:pt idx="330">
                  <c:v>-0.50000000000000044</c:v>
                </c:pt>
                <c:pt idx="331">
                  <c:v>-0.48480962024633689</c:v>
                </c:pt>
                <c:pt idx="332">
                  <c:v>-0.46947156278589081</c:v>
                </c:pt>
                <c:pt idx="333">
                  <c:v>-0.45399049973954697</c:v>
                </c:pt>
                <c:pt idx="334">
                  <c:v>-0.43837114678907702</c:v>
                </c:pt>
                <c:pt idx="335">
                  <c:v>-0.4226182617407</c:v>
                </c:pt>
                <c:pt idx="336">
                  <c:v>-0.40673664307580015</c:v>
                </c:pt>
                <c:pt idx="337">
                  <c:v>-0.39073112848927471</c:v>
                </c:pt>
                <c:pt idx="338">
                  <c:v>-0.37460659341591235</c:v>
                </c:pt>
                <c:pt idx="339">
                  <c:v>-0.35836794954530077</c:v>
                </c:pt>
                <c:pt idx="340">
                  <c:v>-0.3420201433256686</c:v>
                </c:pt>
                <c:pt idx="341">
                  <c:v>-0.32556815445715753</c:v>
                </c:pt>
                <c:pt idx="342">
                  <c:v>-0.30901699437494762</c:v>
                </c:pt>
                <c:pt idx="343">
                  <c:v>-0.29237170472273627</c:v>
                </c:pt>
                <c:pt idx="344">
                  <c:v>-0.27563735581699977</c:v>
                </c:pt>
                <c:pt idx="345">
                  <c:v>-0.25881904510252068</c:v>
                </c:pt>
                <c:pt idx="346">
                  <c:v>-0.24192189559966787</c:v>
                </c:pt>
                <c:pt idx="347">
                  <c:v>-0.22495105434386534</c:v>
                </c:pt>
                <c:pt idx="348">
                  <c:v>-0.20791169081775987</c:v>
                </c:pt>
                <c:pt idx="349">
                  <c:v>-0.19080899537654467</c:v>
                </c:pt>
                <c:pt idx="350">
                  <c:v>-0.17364817766693127</c:v>
                </c:pt>
                <c:pt idx="351">
                  <c:v>-0.15643446504023112</c:v>
                </c:pt>
                <c:pt idx="352">
                  <c:v>-0.13917310096006588</c:v>
                </c:pt>
                <c:pt idx="353">
                  <c:v>-0.12186934340514811</c:v>
                </c:pt>
                <c:pt idx="354">
                  <c:v>-0.10452846326765342</c:v>
                </c:pt>
                <c:pt idx="355">
                  <c:v>-8.7155742747658319E-2</c:v>
                </c:pt>
                <c:pt idx="356">
                  <c:v>-6.9756473744124761E-2</c:v>
                </c:pt>
                <c:pt idx="357">
                  <c:v>-5.2335956242944369E-2</c:v>
                </c:pt>
                <c:pt idx="358">
                  <c:v>-3.4899496702500823E-2</c:v>
                </c:pt>
                <c:pt idx="359">
                  <c:v>-1.7452406437284448E-2</c:v>
                </c:pt>
                <c:pt idx="360">
                  <c:v>-2.45029690981724E-16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E62-4CE8-BB23-7E753325D0F4}"/>
            </c:ext>
          </c:extLst>
        </c:ser>
        <c:ser>
          <c:idx val="1"/>
          <c:order val="3"/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Planilha1!$A$1:$A$361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Planilha1!$C$1:$C$361</c:f>
              <c:numCache>
                <c:formatCode>General</c:formatCode>
                <c:ptCount val="361"/>
                <c:pt idx="0">
                  <c:v>0</c:v>
                </c:pt>
                <c:pt idx="1">
                  <c:v>3.4899496702500969E-2</c:v>
                </c:pt>
                <c:pt idx="2">
                  <c:v>6.9756473744125302E-2</c:v>
                </c:pt>
                <c:pt idx="3">
                  <c:v>0.10452846326765346</c:v>
                </c:pt>
                <c:pt idx="4">
                  <c:v>0.13917310096006544</c:v>
                </c:pt>
                <c:pt idx="5">
                  <c:v>0.17364817766693033</c:v>
                </c:pt>
                <c:pt idx="6">
                  <c:v>0.20791169081775931</c:v>
                </c:pt>
                <c:pt idx="7">
                  <c:v>0.24192189559966773</c:v>
                </c:pt>
                <c:pt idx="8">
                  <c:v>0.27563735581699916</c:v>
                </c:pt>
                <c:pt idx="9">
                  <c:v>0.3090169943749474</c:v>
                </c:pt>
                <c:pt idx="10">
                  <c:v>0.34202014332566871</c:v>
                </c:pt>
                <c:pt idx="11">
                  <c:v>0.37460659341591201</c:v>
                </c:pt>
                <c:pt idx="12">
                  <c:v>0.40673664307580015</c:v>
                </c:pt>
                <c:pt idx="13">
                  <c:v>0.4383711467890774</c:v>
                </c:pt>
                <c:pt idx="14">
                  <c:v>0.46947156278589081</c:v>
                </c:pt>
                <c:pt idx="15">
                  <c:v>0.49999999999999994</c:v>
                </c:pt>
                <c:pt idx="16">
                  <c:v>0.5299192642332049</c:v>
                </c:pt>
                <c:pt idx="17">
                  <c:v>0.5591929034707469</c:v>
                </c:pt>
                <c:pt idx="18">
                  <c:v>0.58778525229247314</c:v>
                </c:pt>
                <c:pt idx="19">
                  <c:v>0.61566147532565818</c:v>
                </c:pt>
                <c:pt idx="20">
                  <c:v>0.64278760968653925</c:v>
                </c:pt>
                <c:pt idx="21">
                  <c:v>0.66913060635885824</c:v>
                </c:pt>
                <c:pt idx="22">
                  <c:v>0.69465837045899725</c:v>
                </c:pt>
                <c:pt idx="23">
                  <c:v>0.71933980033865108</c:v>
                </c:pt>
                <c:pt idx="24">
                  <c:v>0.74314482547739413</c:v>
                </c:pt>
                <c:pt idx="25">
                  <c:v>0.76604444311897801</c:v>
                </c:pt>
                <c:pt idx="26">
                  <c:v>0.78801075360672201</c:v>
                </c:pt>
                <c:pt idx="27">
                  <c:v>0.80901699437494745</c:v>
                </c:pt>
                <c:pt idx="28">
                  <c:v>0.82903757255504174</c:v>
                </c:pt>
                <c:pt idx="29">
                  <c:v>0.84804809615642596</c:v>
                </c:pt>
                <c:pt idx="30">
                  <c:v>0.8660254037844386</c:v>
                </c:pt>
                <c:pt idx="31">
                  <c:v>0.88294759285892688</c:v>
                </c:pt>
                <c:pt idx="32">
                  <c:v>0.89879404629916704</c:v>
                </c:pt>
                <c:pt idx="33">
                  <c:v>0.91354545764260087</c:v>
                </c:pt>
                <c:pt idx="34">
                  <c:v>0.92718385456678742</c:v>
                </c:pt>
                <c:pt idx="35">
                  <c:v>0.93969262078590832</c:v>
                </c:pt>
                <c:pt idx="36">
                  <c:v>0.95105651629515353</c:v>
                </c:pt>
                <c:pt idx="37">
                  <c:v>0.96126169593831889</c:v>
                </c:pt>
                <c:pt idx="38">
                  <c:v>0.97029572627599647</c:v>
                </c:pt>
                <c:pt idx="39">
                  <c:v>0.97814760073380558</c:v>
                </c:pt>
                <c:pt idx="40">
                  <c:v>0.98480775301220802</c:v>
                </c:pt>
                <c:pt idx="41">
                  <c:v>0.99026806874157025</c:v>
                </c:pt>
                <c:pt idx="42">
                  <c:v>0.99452189536827329</c:v>
                </c:pt>
                <c:pt idx="43">
                  <c:v>0.9975640502598242</c:v>
                </c:pt>
                <c:pt idx="44">
                  <c:v>0.99939082701909576</c:v>
                </c:pt>
                <c:pt idx="45">
                  <c:v>1</c:v>
                </c:pt>
                <c:pt idx="46">
                  <c:v>0.99939082701909576</c:v>
                </c:pt>
                <c:pt idx="47">
                  <c:v>0.9975640502598242</c:v>
                </c:pt>
                <c:pt idx="48">
                  <c:v>0.9945218953682734</c:v>
                </c:pt>
                <c:pt idx="49">
                  <c:v>0.99026806874157036</c:v>
                </c:pt>
                <c:pt idx="50">
                  <c:v>0.98480775301220802</c:v>
                </c:pt>
                <c:pt idx="51">
                  <c:v>0.97814760073380569</c:v>
                </c:pt>
                <c:pt idx="52">
                  <c:v>0.97029572627599647</c:v>
                </c:pt>
                <c:pt idx="53">
                  <c:v>0.96126169593831889</c:v>
                </c:pt>
                <c:pt idx="54">
                  <c:v>0.95105651629515364</c:v>
                </c:pt>
                <c:pt idx="55">
                  <c:v>0.93969262078590843</c:v>
                </c:pt>
                <c:pt idx="56">
                  <c:v>0.92718385456678742</c:v>
                </c:pt>
                <c:pt idx="57">
                  <c:v>0.91354545764260098</c:v>
                </c:pt>
                <c:pt idx="58">
                  <c:v>0.89879404629916693</c:v>
                </c:pt>
                <c:pt idx="59">
                  <c:v>0.8829475928589271</c:v>
                </c:pt>
                <c:pt idx="60">
                  <c:v>0.86602540378443871</c:v>
                </c:pt>
                <c:pt idx="61">
                  <c:v>0.84804809615642607</c:v>
                </c:pt>
                <c:pt idx="62">
                  <c:v>0.82903757255504174</c:v>
                </c:pt>
                <c:pt idx="63">
                  <c:v>0.80901699437494745</c:v>
                </c:pt>
                <c:pt idx="64">
                  <c:v>0.78801075360672201</c:v>
                </c:pt>
                <c:pt idx="65">
                  <c:v>0.76604444311897801</c:v>
                </c:pt>
                <c:pt idx="66">
                  <c:v>0.74314482547739424</c:v>
                </c:pt>
                <c:pt idx="67">
                  <c:v>0.71933980033865141</c:v>
                </c:pt>
                <c:pt idx="68">
                  <c:v>0.69465837045899714</c:v>
                </c:pt>
                <c:pt idx="69">
                  <c:v>0.66913060635885835</c:v>
                </c:pt>
                <c:pt idx="70">
                  <c:v>0.64278760968653947</c:v>
                </c:pt>
                <c:pt idx="71">
                  <c:v>0.6156614753256584</c:v>
                </c:pt>
                <c:pt idx="72">
                  <c:v>0.58778525229247325</c:v>
                </c:pt>
                <c:pt idx="73">
                  <c:v>0.5591929034707469</c:v>
                </c:pt>
                <c:pt idx="74">
                  <c:v>0.5299192642332049</c:v>
                </c:pt>
                <c:pt idx="75">
                  <c:v>0.49999999999999994</c:v>
                </c:pt>
                <c:pt idx="76">
                  <c:v>0.46947156278589108</c:v>
                </c:pt>
                <c:pt idx="77">
                  <c:v>0.43837114678907729</c:v>
                </c:pt>
                <c:pt idx="78">
                  <c:v>0.40673664307580043</c:v>
                </c:pt>
                <c:pt idx="79">
                  <c:v>0.37460659341591224</c:v>
                </c:pt>
                <c:pt idx="80">
                  <c:v>0.34202014332566888</c:v>
                </c:pt>
                <c:pt idx="81">
                  <c:v>0.30901699437494751</c:v>
                </c:pt>
                <c:pt idx="82">
                  <c:v>0.27563735581699966</c:v>
                </c:pt>
                <c:pt idx="83">
                  <c:v>0.24192189559966773</c:v>
                </c:pt>
                <c:pt idx="84">
                  <c:v>0.20791169081775931</c:v>
                </c:pt>
                <c:pt idx="85">
                  <c:v>0.17364817766693028</c:v>
                </c:pt>
                <c:pt idx="86">
                  <c:v>0.13917310096006574</c:v>
                </c:pt>
                <c:pt idx="87">
                  <c:v>0.10452846326765373</c:v>
                </c:pt>
                <c:pt idx="88">
                  <c:v>6.9756473744125524E-2</c:v>
                </c:pt>
                <c:pt idx="89">
                  <c:v>3.4899496702500699E-2</c:v>
                </c:pt>
                <c:pt idx="90">
                  <c:v>1.22514845490862E-16</c:v>
                </c:pt>
                <c:pt idx="91">
                  <c:v>-3.48994967025009E-2</c:v>
                </c:pt>
                <c:pt idx="92">
                  <c:v>-6.9756473744124831E-2</c:v>
                </c:pt>
                <c:pt idx="93">
                  <c:v>-0.10452846326765305</c:v>
                </c:pt>
                <c:pt idx="94">
                  <c:v>-0.13917310096006552</c:v>
                </c:pt>
                <c:pt idx="95">
                  <c:v>-0.17364817766693047</c:v>
                </c:pt>
                <c:pt idx="96">
                  <c:v>-0.20791169081775907</c:v>
                </c:pt>
                <c:pt idx="97">
                  <c:v>-0.24192189559966751</c:v>
                </c:pt>
                <c:pt idx="98">
                  <c:v>-0.275637355816999</c:v>
                </c:pt>
                <c:pt idx="99">
                  <c:v>-0.30901699437494773</c:v>
                </c:pt>
                <c:pt idx="100">
                  <c:v>-0.34202014332566866</c:v>
                </c:pt>
                <c:pt idx="101">
                  <c:v>-0.37460659341591201</c:v>
                </c:pt>
                <c:pt idx="102">
                  <c:v>-0.40673664307579982</c:v>
                </c:pt>
                <c:pt idx="103">
                  <c:v>-0.43837114678907707</c:v>
                </c:pt>
                <c:pt idx="104">
                  <c:v>-0.46947156278589086</c:v>
                </c:pt>
                <c:pt idx="105">
                  <c:v>-0.50000000000000011</c:v>
                </c:pt>
                <c:pt idx="106">
                  <c:v>-0.52991926423320479</c:v>
                </c:pt>
                <c:pt idx="107">
                  <c:v>-0.55919290347074668</c:v>
                </c:pt>
                <c:pt idx="108">
                  <c:v>-0.58778525229247303</c:v>
                </c:pt>
                <c:pt idx="109">
                  <c:v>-0.61566147532565785</c:v>
                </c:pt>
                <c:pt idx="110">
                  <c:v>-0.64278760968653925</c:v>
                </c:pt>
                <c:pt idx="111">
                  <c:v>-0.66913060635885824</c:v>
                </c:pt>
                <c:pt idx="112">
                  <c:v>-0.69465837045899737</c:v>
                </c:pt>
                <c:pt idx="113">
                  <c:v>-0.71933980033865086</c:v>
                </c:pt>
                <c:pt idx="114">
                  <c:v>-0.74314482547739402</c:v>
                </c:pt>
                <c:pt idx="115">
                  <c:v>-0.7660444431189779</c:v>
                </c:pt>
                <c:pt idx="116">
                  <c:v>-0.78801075360672213</c:v>
                </c:pt>
                <c:pt idx="117">
                  <c:v>-0.80901699437494734</c:v>
                </c:pt>
                <c:pt idx="118">
                  <c:v>-0.8290375725550414</c:v>
                </c:pt>
                <c:pt idx="119">
                  <c:v>-0.84804809615642596</c:v>
                </c:pt>
                <c:pt idx="120">
                  <c:v>-0.86602540378443837</c:v>
                </c:pt>
                <c:pt idx="121">
                  <c:v>-0.88294759285892699</c:v>
                </c:pt>
                <c:pt idx="122">
                  <c:v>-0.89879404629916682</c:v>
                </c:pt>
                <c:pt idx="123">
                  <c:v>-0.91354545764260098</c:v>
                </c:pt>
                <c:pt idx="124">
                  <c:v>-0.92718385456678731</c:v>
                </c:pt>
                <c:pt idx="125">
                  <c:v>-0.93969262078590821</c:v>
                </c:pt>
                <c:pt idx="126">
                  <c:v>-0.95105651629515353</c:v>
                </c:pt>
                <c:pt idx="127">
                  <c:v>-0.96126169593831901</c:v>
                </c:pt>
                <c:pt idx="128">
                  <c:v>-0.97029572627599647</c:v>
                </c:pt>
                <c:pt idx="129">
                  <c:v>-0.97814760073380558</c:v>
                </c:pt>
                <c:pt idx="130">
                  <c:v>-0.98480775301220802</c:v>
                </c:pt>
                <c:pt idx="131">
                  <c:v>-0.99026806874157036</c:v>
                </c:pt>
                <c:pt idx="132">
                  <c:v>-0.9945218953682734</c:v>
                </c:pt>
                <c:pt idx="133">
                  <c:v>-0.9975640502598242</c:v>
                </c:pt>
                <c:pt idx="134">
                  <c:v>-0.99939082701909565</c:v>
                </c:pt>
                <c:pt idx="135">
                  <c:v>-1</c:v>
                </c:pt>
                <c:pt idx="136">
                  <c:v>-0.99939082701909576</c:v>
                </c:pt>
                <c:pt idx="137">
                  <c:v>-0.99756405025982431</c:v>
                </c:pt>
                <c:pt idx="138">
                  <c:v>-0.9945218953682734</c:v>
                </c:pt>
                <c:pt idx="139">
                  <c:v>-0.99026806874157036</c:v>
                </c:pt>
                <c:pt idx="140">
                  <c:v>-0.98480775301220813</c:v>
                </c:pt>
                <c:pt idx="141">
                  <c:v>-0.9781476007338058</c:v>
                </c:pt>
                <c:pt idx="142">
                  <c:v>-0.97029572627599658</c:v>
                </c:pt>
                <c:pt idx="143">
                  <c:v>-0.96126169593831878</c:v>
                </c:pt>
                <c:pt idx="144">
                  <c:v>-0.95105651629515364</c:v>
                </c:pt>
                <c:pt idx="145">
                  <c:v>-0.93969262078590854</c:v>
                </c:pt>
                <c:pt idx="146">
                  <c:v>-0.92718385456678742</c:v>
                </c:pt>
                <c:pt idx="147">
                  <c:v>-0.91354545764260076</c:v>
                </c:pt>
                <c:pt idx="148">
                  <c:v>-0.89879404629916704</c:v>
                </c:pt>
                <c:pt idx="149">
                  <c:v>-0.8829475928589271</c:v>
                </c:pt>
                <c:pt idx="150">
                  <c:v>-0.8660254037844386</c:v>
                </c:pt>
                <c:pt idx="151">
                  <c:v>-0.84804809615642618</c:v>
                </c:pt>
                <c:pt idx="152">
                  <c:v>-0.82903757255504207</c:v>
                </c:pt>
                <c:pt idx="153">
                  <c:v>-0.80901699437494756</c:v>
                </c:pt>
                <c:pt idx="154">
                  <c:v>-0.78801075360672179</c:v>
                </c:pt>
                <c:pt idx="155">
                  <c:v>-0.76604444311897812</c:v>
                </c:pt>
                <c:pt idx="156">
                  <c:v>-0.74314482547739458</c:v>
                </c:pt>
                <c:pt idx="157">
                  <c:v>-0.71933980033865175</c:v>
                </c:pt>
                <c:pt idx="158">
                  <c:v>-0.69465837045899759</c:v>
                </c:pt>
                <c:pt idx="159">
                  <c:v>-0.66913060635885813</c:v>
                </c:pt>
                <c:pt idx="160">
                  <c:v>-0.64278760968653958</c:v>
                </c:pt>
                <c:pt idx="161">
                  <c:v>-0.61566147532565885</c:v>
                </c:pt>
                <c:pt idx="162">
                  <c:v>-0.58778525229247336</c:v>
                </c:pt>
                <c:pt idx="163">
                  <c:v>-0.55919290347074735</c:v>
                </c:pt>
                <c:pt idx="164">
                  <c:v>-0.52991926423320579</c:v>
                </c:pt>
                <c:pt idx="165">
                  <c:v>-0.50000000000000044</c:v>
                </c:pt>
                <c:pt idx="166">
                  <c:v>-0.46947156278589081</c:v>
                </c:pt>
                <c:pt idx="167">
                  <c:v>-0.43837114678907702</c:v>
                </c:pt>
                <c:pt idx="168">
                  <c:v>-0.40673664307580015</c:v>
                </c:pt>
                <c:pt idx="169">
                  <c:v>-0.37460659341591235</c:v>
                </c:pt>
                <c:pt idx="170">
                  <c:v>-0.3420201433256686</c:v>
                </c:pt>
                <c:pt idx="171">
                  <c:v>-0.30901699437494762</c:v>
                </c:pt>
                <c:pt idx="172">
                  <c:v>-0.27563735581699977</c:v>
                </c:pt>
                <c:pt idx="173">
                  <c:v>-0.24192189559966787</c:v>
                </c:pt>
                <c:pt idx="174">
                  <c:v>-0.20791169081775987</c:v>
                </c:pt>
                <c:pt idx="175">
                  <c:v>-0.17364817766693127</c:v>
                </c:pt>
                <c:pt idx="176">
                  <c:v>-0.13917310096006588</c:v>
                </c:pt>
                <c:pt idx="177">
                  <c:v>-0.10452846326765342</c:v>
                </c:pt>
                <c:pt idx="178">
                  <c:v>-6.9756473744124761E-2</c:v>
                </c:pt>
                <c:pt idx="179">
                  <c:v>-3.4899496702500823E-2</c:v>
                </c:pt>
                <c:pt idx="180">
                  <c:v>-2.45029690981724E-16</c:v>
                </c:pt>
                <c:pt idx="181">
                  <c:v>3.4899496702500331E-2</c:v>
                </c:pt>
                <c:pt idx="182">
                  <c:v>6.975647374412515E-2</c:v>
                </c:pt>
                <c:pt idx="183">
                  <c:v>0.10452846326765293</c:v>
                </c:pt>
                <c:pt idx="184">
                  <c:v>0.13917310096006452</c:v>
                </c:pt>
                <c:pt idx="185">
                  <c:v>0.17364817766692991</c:v>
                </c:pt>
                <c:pt idx="186">
                  <c:v>0.20791169081775851</c:v>
                </c:pt>
                <c:pt idx="187">
                  <c:v>0.24192189559966823</c:v>
                </c:pt>
                <c:pt idx="188">
                  <c:v>0.27563735581699933</c:v>
                </c:pt>
                <c:pt idx="189">
                  <c:v>0.30901699437494717</c:v>
                </c:pt>
                <c:pt idx="190">
                  <c:v>0.34202014332566893</c:v>
                </c:pt>
                <c:pt idx="191">
                  <c:v>0.3746065934159119</c:v>
                </c:pt>
                <c:pt idx="192">
                  <c:v>0.40673664307579971</c:v>
                </c:pt>
                <c:pt idx="193">
                  <c:v>0.43837114678907735</c:v>
                </c:pt>
                <c:pt idx="194">
                  <c:v>0.46947156278589036</c:v>
                </c:pt>
                <c:pt idx="195">
                  <c:v>0.49999999999999928</c:v>
                </c:pt>
                <c:pt idx="196">
                  <c:v>0.52991926423320468</c:v>
                </c:pt>
                <c:pt idx="197">
                  <c:v>0.55919290347074624</c:v>
                </c:pt>
                <c:pt idx="198">
                  <c:v>0.58778525229247358</c:v>
                </c:pt>
                <c:pt idx="199">
                  <c:v>0.6156614753256584</c:v>
                </c:pt>
                <c:pt idx="200">
                  <c:v>0.64278760968653914</c:v>
                </c:pt>
                <c:pt idx="201">
                  <c:v>0.66913060635885846</c:v>
                </c:pt>
                <c:pt idx="202">
                  <c:v>0.69465837045899725</c:v>
                </c:pt>
                <c:pt idx="203">
                  <c:v>0.71933980033865086</c:v>
                </c:pt>
                <c:pt idx="204">
                  <c:v>0.74314482547739369</c:v>
                </c:pt>
                <c:pt idx="205">
                  <c:v>0.76604444311897779</c:v>
                </c:pt>
                <c:pt idx="206">
                  <c:v>0.78801075360672146</c:v>
                </c:pt>
                <c:pt idx="207">
                  <c:v>0.80901699437494679</c:v>
                </c:pt>
                <c:pt idx="208">
                  <c:v>0.82903757255504185</c:v>
                </c:pt>
                <c:pt idx="209">
                  <c:v>0.84804809615642585</c:v>
                </c:pt>
                <c:pt idx="210">
                  <c:v>0.86602540378443882</c:v>
                </c:pt>
                <c:pt idx="211">
                  <c:v>0.88294759285892688</c:v>
                </c:pt>
                <c:pt idx="212">
                  <c:v>0.89879404629916682</c:v>
                </c:pt>
                <c:pt idx="213">
                  <c:v>0.91354545764260087</c:v>
                </c:pt>
                <c:pt idx="214">
                  <c:v>0.9271838545667872</c:v>
                </c:pt>
                <c:pt idx="215">
                  <c:v>0.93969262078590809</c:v>
                </c:pt>
                <c:pt idx="216">
                  <c:v>0.95105651629515353</c:v>
                </c:pt>
                <c:pt idx="217">
                  <c:v>0.96126169593831867</c:v>
                </c:pt>
                <c:pt idx="218">
                  <c:v>0.97029572627599625</c:v>
                </c:pt>
                <c:pt idx="219">
                  <c:v>0.97814760073380569</c:v>
                </c:pt>
                <c:pt idx="220">
                  <c:v>0.98480775301220802</c:v>
                </c:pt>
                <c:pt idx="221">
                  <c:v>0.99026806874157036</c:v>
                </c:pt>
                <c:pt idx="222">
                  <c:v>0.99452189536827329</c:v>
                </c:pt>
                <c:pt idx="223">
                  <c:v>0.9975640502598242</c:v>
                </c:pt>
                <c:pt idx="224">
                  <c:v>0.99939082701909576</c:v>
                </c:pt>
                <c:pt idx="225">
                  <c:v>1</c:v>
                </c:pt>
                <c:pt idx="226">
                  <c:v>0.99939082701909576</c:v>
                </c:pt>
                <c:pt idx="227">
                  <c:v>0.99756405025982431</c:v>
                </c:pt>
                <c:pt idx="228">
                  <c:v>0.9945218953682734</c:v>
                </c:pt>
                <c:pt idx="229">
                  <c:v>0.99026806874157047</c:v>
                </c:pt>
                <c:pt idx="230">
                  <c:v>0.98480775301220813</c:v>
                </c:pt>
                <c:pt idx="231">
                  <c:v>0.97814760073380547</c:v>
                </c:pt>
                <c:pt idx="232">
                  <c:v>0.97029572627599636</c:v>
                </c:pt>
                <c:pt idx="233">
                  <c:v>0.96126169593831889</c:v>
                </c:pt>
                <c:pt idx="234">
                  <c:v>0.95105651629515364</c:v>
                </c:pt>
                <c:pt idx="235">
                  <c:v>0.93969262078590865</c:v>
                </c:pt>
                <c:pt idx="236">
                  <c:v>0.92718385456678787</c:v>
                </c:pt>
                <c:pt idx="237">
                  <c:v>0.91354545764260076</c:v>
                </c:pt>
                <c:pt idx="238">
                  <c:v>0.89879404629916704</c:v>
                </c:pt>
                <c:pt idx="239">
                  <c:v>0.88294759285892721</c:v>
                </c:pt>
                <c:pt idx="240">
                  <c:v>0.86602540378443915</c:v>
                </c:pt>
                <c:pt idx="241">
                  <c:v>0.84804809615642573</c:v>
                </c:pt>
                <c:pt idx="242">
                  <c:v>0.82903757255504162</c:v>
                </c:pt>
                <c:pt idx="243">
                  <c:v>0.80901699437494767</c:v>
                </c:pt>
                <c:pt idx="244">
                  <c:v>0.78801075360672246</c:v>
                </c:pt>
                <c:pt idx="245">
                  <c:v>0.76604444311897879</c:v>
                </c:pt>
                <c:pt idx="246">
                  <c:v>0.74314482547739402</c:v>
                </c:pt>
                <c:pt idx="247">
                  <c:v>0.71933980033865119</c:v>
                </c:pt>
                <c:pt idx="248">
                  <c:v>0.6946583704589977</c:v>
                </c:pt>
                <c:pt idx="249">
                  <c:v>0.6691306063588589</c:v>
                </c:pt>
                <c:pt idx="250">
                  <c:v>0.64278760968654036</c:v>
                </c:pt>
                <c:pt idx="251">
                  <c:v>0.61566147532565829</c:v>
                </c:pt>
                <c:pt idx="252">
                  <c:v>0.58778525229247336</c:v>
                </c:pt>
                <c:pt idx="253">
                  <c:v>0.55919290347074746</c:v>
                </c:pt>
                <c:pt idx="254">
                  <c:v>0.52991926423320446</c:v>
                </c:pt>
                <c:pt idx="255">
                  <c:v>0.49999999999999978</c:v>
                </c:pt>
                <c:pt idx="256">
                  <c:v>0.46947156278589092</c:v>
                </c:pt>
                <c:pt idx="257">
                  <c:v>0.4383711467890779</c:v>
                </c:pt>
                <c:pt idx="258">
                  <c:v>0.4067366430758011</c:v>
                </c:pt>
                <c:pt idx="259">
                  <c:v>0.37460659341591329</c:v>
                </c:pt>
                <c:pt idx="260">
                  <c:v>0.34202014332566871</c:v>
                </c:pt>
                <c:pt idx="261">
                  <c:v>0.30901699437494778</c:v>
                </c:pt>
                <c:pt idx="262">
                  <c:v>0.27563735581699822</c:v>
                </c:pt>
                <c:pt idx="263">
                  <c:v>0.24192189559966712</c:v>
                </c:pt>
                <c:pt idx="264">
                  <c:v>0.20791169081775912</c:v>
                </c:pt>
                <c:pt idx="265">
                  <c:v>0.1736481776669305</c:v>
                </c:pt>
                <c:pt idx="266">
                  <c:v>0.13917310096006599</c:v>
                </c:pt>
                <c:pt idx="267">
                  <c:v>0.10452846326765443</c:v>
                </c:pt>
                <c:pt idx="268">
                  <c:v>6.9756473744126649E-2</c:v>
                </c:pt>
                <c:pt idx="269">
                  <c:v>3.4899496702500941E-2</c:v>
                </c:pt>
                <c:pt idx="270">
                  <c:v>3.67544536472586E-16</c:v>
                </c:pt>
                <c:pt idx="271">
                  <c:v>-3.4899496702500206E-2</c:v>
                </c:pt>
                <c:pt idx="272">
                  <c:v>-6.9756473744125913E-2</c:v>
                </c:pt>
                <c:pt idx="273">
                  <c:v>-0.10452846326765369</c:v>
                </c:pt>
                <c:pt idx="274">
                  <c:v>-0.13917310096006527</c:v>
                </c:pt>
                <c:pt idx="275">
                  <c:v>-0.17364817766692978</c:v>
                </c:pt>
                <c:pt idx="276">
                  <c:v>-0.2079116908177584</c:v>
                </c:pt>
                <c:pt idx="277">
                  <c:v>-0.24192189559966812</c:v>
                </c:pt>
                <c:pt idx="278">
                  <c:v>-0.27563735581699922</c:v>
                </c:pt>
                <c:pt idx="279">
                  <c:v>-0.30901699437494706</c:v>
                </c:pt>
                <c:pt idx="280">
                  <c:v>-0.34202014332566799</c:v>
                </c:pt>
                <c:pt idx="281">
                  <c:v>-0.37460659341591096</c:v>
                </c:pt>
                <c:pt idx="282">
                  <c:v>-0.40673664307579876</c:v>
                </c:pt>
                <c:pt idx="283">
                  <c:v>-0.43837114678907724</c:v>
                </c:pt>
                <c:pt idx="284">
                  <c:v>-0.46947156278589025</c:v>
                </c:pt>
                <c:pt idx="285">
                  <c:v>-0.50000000000000067</c:v>
                </c:pt>
                <c:pt idx="286">
                  <c:v>-0.52991926423320534</c:v>
                </c:pt>
                <c:pt idx="287">
                  <c:v>-0.55919290347074679</c:v>
                </c:pt>
                <c:pt idx="288">
                  <c:v>-0.5877852522924728</c:v>
                </c:pt>
                <c:pt idx="289">
                  <c:v>-0.61566147532565763</c:v>
                </c:pt>
                <c:pt idx="290">
                  <c:v>-0.64278760968653836</c:v>
                </c:pt>
                <c:pt idx="291">
                  <c:v>-0.66913060635885702</c:v>
                </c:pt>
                <c:pt idx="292">
                  <c:v>-0.69465837045899714</c:v>
                </c:pt>
                <c:pt idx="293">
                  <c:v>-0.71933980033865075</c:v>
                </c:pt>
                <c:pt idx="294">
                  <c:v>-0.7431448254773948</c:v>
                </c:pt>
                <c:pt idx="295">
                  <c:v>-0.76604444311897824</c:v>
                </c:pt>
                <c:pt idx="296">
                  <c:v>-0.7880107536067219</c:v>
                </c:pt>
                <c:pt idx="297">
                  <c:v>-0.80901699437494723</c:v>
                </c:pt>
                <c:pt idx="298">
                  <c:v>-0.82903757255504129</c:v>
                </c:pt>
                <c:pt idx="299">
                  <c:v>-0.84804809615642529</c:v>
                </c:pt>
                <c:pt idx="300">
                  <c:v>-0.86602540378443871</c:v>
                </c:pt>
                <c:pt idx="301">
                  <c:v>-0.88294759285892688</c:v>
                </c:pt>
                <c:pt idx="302">
                  <c:v>-0.8987940462991667</c:v>
                </c:pt>
                <c:pt idx="303">
                  <c:v>-0.91354545764260053</c:v>
                </c:pt>
                <c:pt idx="304">
                  <c:v>-0.92718385456678687</c:v>
                </c:pt>
                <c:pt idx="305">
                  <c:v>-0.93969262078590843</c:v>
                </c:pt>
                <c:pt idx="306">
                  <c:v>-0.95105651629515342</c:v>
                </c:pt>
                <c:pt idx="307">
                  <c:v>-0.96126169593831867</c:v>
                </c:pt>
                <c:pt idx="308">
                  <c:v>-0.97029572627599658</c:v>
                </c:pt>
                <c:pt idx="309">
                  <c:v>-0.97814760073380569</c:v>
                </c:pt>
                <c:pt idx="310">
                  <c:v>-0.98480775301220802</c:v>
                </c:pt>
                <c:pt idx="311">
                  <c:v>-0.99026806874157025</c:v>
                </c:pt>
                <c:pt idx="312">
                  <c:v>-0.99452189536827318</c:v>
                </c:pt>
                <c:pt idx="313">
                  <c:v>-0.9975640502598242</c:v>
                </c:pt>
                <c:pt idx="314">
                  <c:v>-0.99939082701909565</c:v>
                </c:pt>
                <c:pt idx="315">
                  <c:v>-1</c:v>
                </c:pt>
                <c:pt idx="316">
                  <c:v>-0.99939082701909576</c:v>
                </c:pt>
                <c:pt idx="317">
                  <c:v>-0.9975640502598242</c:v>
                </c:pt>
                <c:pt idx="318">
                  <c:v>-0.99452189536827329</c:v>
                </c:pt>
                <c:pt idx="319">
                  <c:v>-0.99026806874157036</c:v>
                </c:pt>
                <c:pt idx="320">
                  <c:v>-0.98480775301220813</c:v>
                </c:pt>
                <c:pt idx="321">
                  <c:v>-0.9781476007338058</c:v>
                </c:pt>
                <c:pt idx="322">
                  <c:v>-0.97029572627599681</c:v>
                </c:pt>
                <c:pt idx="323">
                  <c:v>-0.96126169593831889</c:v>
                </c:pt>
                <c:pt idx="324">
                  <c:v>-0.95105651629515375</c:v>
                </c:pt>
                <c:pt idx="325">
                  <c:v>-0.93969262078590865</c:v>
                </c:pt>
                <c:pt idx="326">
                  <c:v>-0.92718385456678787</c:v>
                </c:pt>
                <c:pt idx="327">
                  <c:v>-0.91354545764260087</c:v>
                </c:pt>
                <c:pt idx="328">
                  <c:v>-0.89879404629916793</c:v>
                </c:pt>
                <c:pt idx="329">
                  <c:v>-0.88294759285892721</c:v>
                </c:pt>
                <c:pt idx="330">
                  <c:v>-0.86602540378443915</c:v>
                </c:pt>
                <c:pt idx="331">
                  <c:v>-0.84804809615642585</c:v>
                </c:pt>
                <c:pt idx="332">
                  <c:v>-0.82903757255504174</c:v>
                </c:pt>
                <c:pt idx="333">
                  <c:v>-0.80901699437494767</c:v>
                </c:pt>
                <c:pt idx="334">
                  <c:v>-0.78801075360672135</c:v>
                </c:pt>
                <c:pt idx="335">
                  <c:v>-0.76604444311897879</c:v>
                </c:pt>
                <c:pt idx="336">
                  <c:v>-0.74314482547739413</c:v>
                </c:pt>
                <c:pt idx="337">
                  <c:v>-0.71933980033865252</c:v>
                </c:pt>
                <c:pt idx="338">
                  <c:v>-0.69465837045899781</c:v>
                </c:pt>
                <c:pt idx="339">
                  <c:v>-0.66913060635885901</c:v>
                </c:pt>
                <c:pt idx="340">
                  <c:v>-0.64278760968653903</c:v>
                </c:pt>
                <c:pt idx="341">
                  <c:v>-0.61566147532565973</c:v>
                </c:pt>
                <c:pt idx="342">
                  <c:v>-0.58778525229247347</c:v>
                </c:pt>
                <c:pt idx="343">
                  <c:v>-0.55919290347074602</c:v>
                </c:pt>
                <c:pt idx="344">
                  <c:v>-0.52991926423320601</c:v>
                </c:pt>
                <c:pt idx="345">
                  <c:v>-0.49999999999999989</c:v>
                </c:pt>
                <c:pt idx="346">
                  <c:v>-0.46947156278589103</c:v>
                </c:pt>
                <c:pt idx="347">
                  <c:v>-0.43837114678907801</c:v>
                </c:pt>
                <c:pt idx="348">
                  <c:v>-0.40673664307580121</c:v>
                </c:pt>
                <c:pt idx="349">
                  <c:v>-0.37460659341591174</c:v>
                </c:pt>
                <c:pt idx="350">
                  <c:v>-0.34202014332567049</c:v>
                </c:pt>
                <c:pt idx="351">
                  <c:v>-0.3090169943749479</c:v>
                </c:pt>
                <c:pt idx="352">
                  <c:v>-0.27563735581700005</c:v>
                </c:pt>
                <c:pt idx="353">
                  <c:v>-0.24192189559966895</c:v>
                </c:pt>
                <c:pt idx="354">
                  <c:v>-0.20791169081775923</c:v>
                </c:pt>
                <c:pt idx="355">
                  <c:v>-0.17364817766693064</c:v>
                </c:pt>
                <c:pt idx="356">
                  <c:v>-0.13917310096006436</c:v>
                </c:pt>
                <c:pt idx="357">
                  <c:v>-0.10452846326765454</c:v>
                </c:pt>
                <c:pt idx="358">
                  <c:v>-6.9756473744124997E-2</c:v>
                </c:pt>
                <c:pt idx="359">
                  <c:v>-3.4899496702502843E-2</c:v>
                </c:pt>
                <c:pt idx="360">
                  <c:v>-4.90059381963448E-16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E62-4CE8-BB23-7E753325D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2201064"/>
        <c:axId val="432213856"/>
      </c:scatterChart>
      <c:valAx>
        <c:axId val="432201064"/>
        <c:scaling>
          <c:orientation val="minMax"/>
          <c:max val="36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x°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2213856"/>
        <c:crosses val="autoZero"/>
        <c:crossBetween val="midCat"/>
        <c:majorUnit val="30"/>
        <c:minorUnit val="15"/>
      </c:valAx>
      <c:valAx>
        <c:axId val="43221385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800"/>
                  <a:t>sen(x)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2201064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0.1665</cdr:x>
      <cdr:y>0.34978</cdr:y>
    </cdr:from>
    <cdr:to>
      <cdr:x>0.30465</cdr:x>
      <cdr:y>0.5577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101952" y="153828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0.1665</cdr:x>
      <cdr:y>0.34978</cdr:y>
    </cdr:from>
    <cdr:to>
      <cdr:x>0.30465</cdr:x>
      <cdr:y>0.5577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101952" y="153828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7738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44538"/>
            <a:ext cx="4962525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283E162-232C-7E4D-A483-BE226565C3E2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8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3C2E-467C-0F44-B6DE-EF30647EA5C0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FE64-6FF5-5B45-A1B5-EDFDC60D7D33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01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731C-3B9E-B548-AB88-06E9B3B48D8A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3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2A087-9879-2946-98E4-9B7E4E743CFA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4C315-6435-4DB1-BA5B-38030274F8EE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3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A6E0-D19E-3949-ACFC-08DB4DF69581}" type="datetime1">
              <a:rPr lang="pt-BR" smtClean="0"/>
              <a:t>20/05/2019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8412-EED3-4550-8CBF-FB9AF91DC8A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5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8888-964E-FA4D-847C-5DF723F7CA46}" type="datetime1">
              <a:rPr lang="pt-BR" smtClean="0"/>
              <a:t>20/05/2019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53DA-9C16-4BCF-A5FC-14BADC37E396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2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5416"/>
            <a:ext cx="9144000" cy="1325563"/>
          </a:xfrm>
        </p:spPr>
        <p:txBody>
          <a:bodyPr>
            <a:normAutofit/>
          </a:bodyPr>
          <a:lstStyle>
            <a:lvl1pPr algn="ctr">
              <a:defRPr sz="3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E17A-F713-E949-ADE8-82D158309286}" type="datetime1">
              <a:rPr lang="pt-BR" smtClean="0"/>
              <a:t>20/05/2019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55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37FD1-6241-1B42-ABD7-B06A2346D8E1}" type="datetime1">
              <a:rPr lang="pt-BR" smtClean="0"/>
              <a:t>20/05/2019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C44DB-F8D7-4AA6-A6CD-A10EBDD2F3EA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3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2627-DF0C-D04B-9D98-344FB788B761}" type="datetime1">
              <a:rPr lang="pt-BR" smtClean="0"/>
              <a:t>20/05/2019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C397-36A8-4E05-937C-E709C0A6F2ED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D18A-31F2-2E47-A434-591720610D0A}" type="datetime1">
              <a:rPr lang="pt-BR" smtClean="0"/>
              <a:t>20/05/2019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B2E7-AD0C-4C5F-81D0-69E57E018332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44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2276B2-89C3-7747-9EBB-D7222441242C}" type="datetime1">
              <a:rPr lang="pt-BR" smtClean="0"/>
              <a:t>20/05/2019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01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140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2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8015" y="1988840"/>
            <a:ext cx="6434345" cy="1371600"/>
          </a:xfrm>
          <a:noFill/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C00000"/>
                </a:solidFill>
                <a:latin typeface="+mn-lt"/>
              </a:rPr>
              <a:t>FÍSICA EXPERIMENTAL </a:t>
            </a:r>
            <a:br>
              <a:rPr lang="pt-BR" sz="4400" dirty="0">
                <a:solidFill>
                  <a:srgbClr val="C00000"/>
                </a:solidFill>
                <a:latin typeface="+mn-lt"/>
              </a:rPr>
            </a:br>
            <a:r>
              <a:rPr lang="pt-BR" sz="4400" dirty="0">
                <a:solidFill>
                  <a:srgbClr val="C00000"/>
                </a:solidFill>
                <a:latin typeface="+mn-lt"/>
              </a:rPr>
              <a:t>2019/01</a:t>
            </a:r>
          </a:p>
        </p:txBody>
      </p:sp>
      <p:sp>
        <p:nvSpPr>
          <p:cNvPr id="3" name="Retângulo 2"/>
          <p:cNvSpPr/>
          <p:nvPr/>
        </p:nvSpPr>
        <p:spPr>
          <a:xfrm>
            <a:off x="3491880" y="4962006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Universidade Federal do Espírito Santo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Ciências Exatas - CCE</a:t>
            </a:r>
          </a:p>
          <a:p>
            <a:pPr algn="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Física - DFIS</a:t>
            </a:r>
          </a:p>
        </p:txBody>
      </p:sp>
      <p:pic>
        <p:nvPicPr>
          <p:cNvPr id="7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6133"/>
            <a:ext cx="2609693" cy="17892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192"/>
            <a:ext cx="1809201" cy="188786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9268686-E90A-F24F-8239-49859EA4BD8D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3360440"/>
            <a:ext cx="8676455" cy="1371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4400" dirty="0">
                <a:solidFill>
                  <a:srgbClr val="0000CC"/>
                </a:solidFill>
                <a:latin typeface="+mn-lt"/>
              </a:rPr>
              <a:t>Experiência A2 – Lançamento de Projéteis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237174" y="4559231"/>
                <a:ext cx="5702978" cy="211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Note que usando a fórmula de alcance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𝑅</m:t>
                                </m:r>
                                <m:r>
                                  <a:rPr lang="pt-B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= </m:t>
                                </m:r>
                                <m:r>
                                  <a:rPr lang="pt-B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𝑠𝑒𝑛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(2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𝑔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que estamos habituados encontramos um valor de alcance muito superior ao real, isso acontece pois, não consideramos a resistência do ar em nossas contas, e em casos com um alcance tão grande essa interferência no lançamento não pode ser desprezada.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4" y="4559231"/>
                <a:ext cx="5702978" cy="2110129"/>
              </a:xfrm>
              <a:prstGeom prst="rect">
                <a:avLst/>
              </a:prstGeom>
              <a:blipFill>
                <a:blip r:embed="rId2"/>
                <a:stretch>
                  <a:fillRect l="-749" t="-25723" r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065E208-8A3F-48D7-B55F-CBCD2402AA2A}"/>
              </a:ext>
            </a:extLst>
          </p:cNvPr>
          <p:cNvGrpSpPr/>
          <p:nvPr/>
        </p:nvGrpSpPr>
        <p:grpSpPr>
          <a:xfrm>
            <a:off x="5979282" y="1150725"/>
            <a:ext cx="2931539" cy="1631002"/>
            <a:chOff x="5979282" y="1150725"/>
            <a:chExt cx="2931539" cy="163100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282" y="1150725"/>
              <a:ext cx="2931539" cy="163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6039661" y="1167793"/>
              <a:ext cx="14691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Canhão Big </a:t>
              </a:r>
              <a:r>
                <a:rPr lang="pt-BR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Bertha</a:t>
              </a:r>
              <a:endParaRPr lang="pt-BR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0A011D-06CA-4A26-8339-AD4CA1C31080}"/>
              </a:ext>
            </a:extLst>
          </p:cNvPr>
          <p:cNvGrpSpPr/>
          <p:nvPr/>
        </p:nvGrpSpPr>
        <p:grpSpPr>
          <a:xfrm>
            <a:off x="5998847" y="2985433"/>
            <a:ext cx="2940894" cy="1739711"/>
            <a:chOff x="5998847" y="2985433"/>
            <a:chExt cx="2940894" cy="173971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16"/>
            <a:stretch/>
          </p:blipFill>
          <p:spPr bwMode="auto">
            <a:xfrm>
              <a:off x="5998847" y="2985433"/>
              <a:ext cx="2940894" cy="171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6228184" y="4471228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Canhão Dora</a:t>
              </a:r>
            </a:p>
          </p:txBody>
        </p:sp>
      </p:grpSp>
      <p:pic>
        <p:nvPicPr>
          <p:cNvPr id="9" name="Picture 2" descr="queda-a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76" y="4869401"/>
            <a:ext cx="471000" cy="156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queda-vac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869401"/>
            <a:ext cx="473087" cy="157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590290" y="7093540"/>
            <a:ext cx="6477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pt-BR" altLang="pt-BR" sz="2100">
                <a:latin typeface="Arial" panose="020B0604020202020204" pitchFamily="34" charset="0"/>
              </a:rPr>
              <a:t>AR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778534" y="7105446"/>
            <a:ext cx="129659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pt-BR" altLang="pt-BR" sz="2100">
                <a:latin typeface="Arial" panose="020B0604020202020204" pitchFamily="34" charset="0"/>
              </a:rPr>
              <a:t>VÁCUO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C321E74-99F2-4022-A2FF-D752735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013878-557A-40BF-A0BF-7289EC8A21A0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Aplicações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6A5949-C27D-4475-839E-4B9A07F49343}"/>
              </a:ext>
            </a:extLst>
          </p:cNvPr>
          <p:cNvSpPr/>
          <p:nvPr/>
        </p:nvSpPr>
        <p:spPr>
          <a:xfrm>
            <a:off x="237174" y="1094016"/>
            <a:ext cx="5702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Uma notável aplicação dos conhecimentos sobre lançamentos oblíquos ocorreu com a construção do grande canhão conhecido como “Big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Bertha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” criado pelos alemães durante a Primeira Guerra Mundial.  Se tratava de uma arma de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5,88 m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que lançava o projétil com uma velocidade de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425 m/s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 alcançava até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9.370 m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88BC48-4D2E-49ED-94E9-5D4F185D64C5}"/>
              </a:ext>
            </a:extLst>
          </p:cNvPr>
          <p:cNvSpPr/>
          <p:nvPr/>
        </p:nvSpPr>
        <p:spPr>
          <a:xfrm>
            <a:off x="237174" y="3035643"/>
            <a:ext cx="5702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 o aperfeiçoamento tecnológico foi possível então na Segunda Guerra Mundial a construção de “Dora”, outro canhão alemão de grande porte. Com uma velocidade máxima de saída de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820 m/s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tinha um alcance efetivo de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39.000 m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1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70762" y="3137755"/>
            <a:ext cx="820247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sz="1600" dirty="0">
                <a:latin typeface="Times New Roman"/>
                <a:cs typeface="Times New Roman"/>
              </a:rPr>
              <a:t>Com todos os materiais especificados no roteiro monte o esquema abaixo para iniciar o experimento. </a:t>
            </a:r>
            <a:endParaRPr lang="en-US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42847"/>
            <a:ext cx="3778526" cy="224114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0761" y="3694314"/>
            <a:ext cx="7197583" cy="2079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dirty="0">
                <a:latin typeface="Times New Roman"/>
                <a:cs typeface="Times New Roman"/>
              </a:rPr>
              <a:t>Alguns cuidados devem ser tomados ao longo da execução experimental, são eles:</a:t>
            </a:r>
          </a:p>
          <a:p>
            <a:pPr marL="704850" indent="-342900">
              <a:lnSpc>
                <a:spcPct val="120000"/>
              </a:lnSpc>
              <a:buFont typeface="+mj-lt"/>
              <a:buAutoNum type="alphaLcParenR"/>
              <a:tabLst>
                <a:tab pos="5024438" algn="l"/>
              </a:tabLst>
            </a:pPr>
            <a:r>
              <a:rPr lang="pt-BR" sz="1600" dirty="0">
                <a:latin typeface="Times New Roman"/>
                <a:cs typeface="Times New Roman"/>
              </a:rPr>
              <a:t>Evitar olhar dentro do canhão. Tome cuidado </a:t>
            </a:r>
          </a:p>
          <a:p>
            <a:pPr marL="361950">
              <a:lnSpc>
                <a:spcPct val="120000"/>
              </a:lnSpc>
              <a:tabLst>
                <a:tab pos="715963" algn="l"/>
              </a:tabLst>
            </a:pPr>
            <a:r>
              <a:rPr lang="pt-BR" sz="1600" dirty="0">
                <a:latin typeface="Times New Roman"/>
                <a:cs typeface="Times New Roman"/>
              </a:rPr>
              <a:t>	para não acertar alguém ao disparar.</a:t>
            </a:r>
          </a:p>
          <a:p>
            <a:pPr marL="704850" indent="-342900">
              <a:lnSpc>
                <a:spcPct val="120000"/>
              </a:lnSpc>
              <a:buFont typeface="+mj-lt"/>
              <a:buAutoNum type="alphaLcParenR" startAt="2"/>
              <a:tabLst>
                <a:tab pos="5024438" algn="l"/>
              </a:tabLst>
            </a:pPr>
            <a:r>
              <a:rPr lang="pt-BR" sz="1600" dirty="0">
                <a:latin typeface="Times New Roman"/>
                <a:cs typeface="Times New Roman"/>
              </a:rPr>
              <a:t>Fique atento para não desregular o gatilho </a:t>
            </a:r>
          </a:p>
          <a:p>
            <a:pPr marL="361950">
              <a:lnSpc>
                <a:spcPct val="120000"/>
              </a:lnSpc>
              <a:tabLst>
                <a:tab pos="361950" algn="l"/>
                <a:tab pos="715963" algn="l"/>
              </a:tabLst>
            </a:pPr>
            <a:r>
              <a:rPr lang="pt-BR" sz="1600" dirty="0">
                <a:latin typeface="Times New Roman"/>
                <a:cs typeface="Times New Roman"/>
              </a:rPr>
              <a:t>	durante a execução do experimento </a:t>
            </a:r>
          </a:p>
          <a:p>
            <a:pPr marL="361950">
              <a:lnSpc>
                <a:spcPct val="120000"/>
              </a:lnSpc>
              <a:tabLst>
                <a:tab pos="361950" algn="l"/>
              </a:tabLst>
            </a:pPr>
            <a:r>
              <a:rPr lang="pt-BR" sz="1300" dirty="0">
                <a:latin typeface="Times New Roman"/>
                <a:cs typeface="Times New Roman"/>
              </a:rPr>
              <a:t>(o regulador do gatilho está apontado na figura ao lado pela seta). </a:t>
            </a:r>
          </a:p>
          <a:p>
            <a:pPr marL="704850" indent="-342900">
              <a:lnSpc>
                <a:spcPct val="120000"/>
              </a:lnSpc>
              <a:buFont typeface="+mj-lt"/>
              <a:buAutoNum type="alphaLcParenR" startAt="3"/>
              <a:tabLst>
                <a:tab pos="5024438" algn="l"/>
              </a:tabLst>
            </a:pPr>
            <a:r>
              <a:rPr lang="pt-BR" sz="1600" dirty="0">
                <a:latin typeface="Times New Roman"/>
                <a:cs typeface="Times New Roman"/>
              </a:rPr>
              <a:t>Aplique a menor força possível ao disparar.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DBE23F-28A1-4711-8754-D4AD9B2B7FDC}"/>
              </a:ext>
            </a:extLst>
          </p:cNvPr>
          <p:cNvSpPr/>
          <p:nvPr/>
        </p:nvSpPr>
        <p:spPr>
          <a:xfrm rot="16320000">
            <a:off x="8500810" y="5563982"/>
            <a:ext cx="578823" cy="20405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9F5DD-BBB7-4EBD-B002-18F6D22831B7}"/>
                  </a:ext>
                </a:extLst>
              </p:cNvPr>
              <p:cNvSpPr txBox="1"/>
              <p:nvPr/>
            </p:nvSpPr>
            <p:spPr>
              <a:xfrm>
                <a:off x="470761" y="1071599"/>
                <a:ext cx="8188296" cy="1702004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20000"/>
                  </a:lnSpc>
                  <a:buFont typeface="Arial"/>
                  <a:buChar char="•"/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  </a:t>
                </a:r>
                <a:r>
                  <a:rPr lang="pt-B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Objetivos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(i) 	Estudar o movimento de projéteis;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	Observar que com ângulos diferente encontramos o mesmo alcance;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	Linearizar o gráfico que será produzido e encontrar a velocidade inicial 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						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cs typeface="Times New Roman"/>
                      </a:rPr>
                      <m:t>𝑅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𝑠𝑒𝑛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𝜃</m:t>
                        </m:r>
                      </m:e>
                    </m:d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.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9F5DD-BBB7-4EBD-B002-18F6D228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1" y="1071599"/>
                <a:ext cx="8188296" cy="1702004"/>
              </a:xfrm>
              <a:prstGeom prst="rect">
                <a:avLst/>
              </a:prstGeom>
              <a:blipFill>
                <a:blip r:embed="rId3"/>
                <a:stretch>
                  <a:fillRect l="-894" t="-1075" b="-57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8EE954-3050-42F9-A054-99F7DC3B3D2B}"/>
              </a:ext>
            </a:extLst>
          </p:cNvPr>
          <p:cNvSpPr txBox="1"/>
          <p:nvPr/>
        </p:nvSpPr>
        <p:spPr>
          <a:xfrm>
            <a:off x="470761" y="2817438"/>
            <a:ext cx="4488910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pt-BR" b="1" dirty="0">
                <a:latin typeface="Times New Roman"/>
                <a:cs typeface="Times New Roman"/>
              </a:rPr>
              <a:t>Início dos procedimentos experimentais: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40633DA-D758-4DCC-A4F0-F31D9FC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52B792-66D3-45FD-81D6-3981D363D3A5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</p:spTree>
    <p:extLst>
      <p:ext uri="{BB962C8B-B14F-4D97-AF65-F5344CB8AC3E}">
        <p14:creationId xmlns:p14="http://schemas.microsoft.com/office/powerpoint/2010/main" val="17415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C77EFA4-CF49-4E22-8238-30C670DB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8EE4F-1FFB-40C5-ACFF-F82991C16C6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456372"/>
                <a:ext cx="8280920" cy="327205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pt-BR" sz="1800" dirty="0"/>
                  <a:t>Regule seu canhão a 45° com a horizontal, sempre certifique-se que a altura da boca do canhão até a mesa é a mesma que a </a:t>
                </a:r>
                <a:r>
                  <a:rPr lang="pt-BR" sz="1800" b="1" dirty="0"/>
                  <a:t>da base interna da plataforma aparadora </a:t>
                </a:r>
                <a:r>
                  <a:rPr lang="pt-BR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/>
                  <a:t>). Posicione a plataforma na extremidade oposta à do canhão na mesa e realize um disparo.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pt-BR" sz="1800" dirty="0"/>
                  <a:t>Regule o gatilho para a tensão que achar apropriada para que a bolinha de aço acerte a plataforma.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pt-BR" sz="1800" dirty="0"/>
                  <a:t> Após regulado, o gatilho não deve ter sua tensão alterada ao longo do experimento.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pt-BR" sz="1800" dirty="0"/>
                  <a:t>A cada ângulo de disparo a altura da plataforma deve ser alterada de forma a sempre manter a relação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8EE4F-1FFB-40C5-ACFF-F82991C16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456372"/>
                <a:ext cx="8280920" cy="3272053"/>
              </a:xfrm>
              <a:blipFill>
                <a:blip r:embed="rId2"/>
                <a:stretch>
                  <a:fillRect l="-306" r="-613" b="-23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3D6AE9-AFF0-494E-B95F-99A3E7B2217E}"/>
              </a:ext>
            </a:extLst>
          </p:cNvPr>
          <p:cNvSpPr txBox="1"/>
          <p:nvPr/>
        </p:nvSpPr>
        <p:spPr>
          <a:xfrm>
            <a:off x="395536" y="1073917"/>
            <a:ext cx="6086959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Calibrando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93A27B-871D-4130-9280-460AB0EC4014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4F549DC-1A9D-457F-AE1F-C8A536973D60}"/>
              </a:ext>
            </a:extLst>
          </p:cNvPr>
          <p:cNvGrpSpPr/>
          <p:nvPr/>
        </p:nvGrpSpPr>
        <p:grpSpPr>
          <a:xfrm>
            <a:off x="2195736" y="4728425"/>
            <a:ext cx="4617159" cy="2012943"/>
            <a:chOff x="2187089" y="4728425"/>
            <a:chExt cx="4297085" cy="1682374"/>
          </a:xfrm>
        </p:grpSpPr>
        <p:pic>
          <p:nvPicPr>
            <p:cNvPr id="6" name="Picture 6" descr="A picture containing indoor, wall, table&#10;&#10;Description generated with very high confidence">
              <a:extLst>
                <a:ext uri="{FF2B5EF4-FFF2-40B4-BE49-F238E27FC236}">
                  <a16:creationId xmlns:a16="http://schemas.microsoft.com/office/drawing/2014/main" id="{0C5E032D-407A-49D0-817D-DAB39CFD4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251" r="3077" b="36502"/>
            <a:stretch/>
          </p:blipFill>
          <p:spPr>
            <a:xfrm>
              <a:off x="2187089" y="4728425"/>
              <a:ext cx="4297085" cy="1682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Up-Down 7">
                  <a:extLst>
                    <a:ext uri="{FF2B5EF4-FFF2-40B4-BE49-F238E27FC236}">
                      <a16:creationId xmlns:a16="http://schemas.microsoft.com/office/drawing/2014/main" id="{19C31284-664D-4CC7-98B4-A770D8516237}"/>
                    </a:ext>
                  </a:extLst>
                </p:cNvPr>
                <p:cNvSpPr/>
                <p:nvPr/>
              </p:nvSpPr>
              <p:spPr>
                <a:xfrm>
                  <a:off x="3732176" y="5276998"/>
                  <a:ext cx="266609" cy="931487"/>
                </a:xfrm>
                <a:prstGeom prst="upDownArrow">
                  <a:avLst>
                    <a:gd name="adj1" fmla="val 50000"/>
                    <a:gd name="adj2" fmla="val 77149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pt-BR" sz="105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  </m:t>
                            </m:r>
                            <m:r>
                              <a:rPr lang="en-US" sz="105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05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8" name="Arrow: Up-Down 7">
                  <a:extLst>
                    <a:ext uri="{FF2B5EF4-FFF2-40B4-BE49-F238E27FC236}">
                      <a16:creationId xmlns:a16="http://schemas.microsoft.com/office/drawing/2014/main" id="{19C31284-664D-4CC7-98B4-A770D8516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176" y="5276998"/>
                  <a:ext cx="266609" cy="931487"/>
                </a:xfrm>
                <a:prstGeom prst="upDownArrow">
                  <a:avLst>
                    <a:gd name="adj1" fmla="val 50000"/>
                    <a:gd name="adj2" fmla="val 77149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Arrow: Up-Down 7">
                  <a:extLst>
                    <a:ext uri="{FF2B5EF4-FFF2-40B4-BE49-F238E27FC236}">
                      <a16:creationId xmlns:a16="http://schemas.microsoft.com/office/drawing/2014/main" id="{A816B46D-4FBD-443F-8159-60CF447F64DD}"/>
                    </a:ext>
                  </a:extLst>
                </p:cNvPr>
                <p:cNvSpPr/>
                <p:nvPr/>
              </p:nvSpPr>
              <p:spPr>
                <a:xfrm>
                  <a:off x="4932040" y="5276998"/>
                  <a:ext cx="266609" cy="931487"/>
                </a:xfrm>
                <a:prstGeom prst="upDownArrow">
                  <a:avLst>
                    <a:gd name="adj1" fmla="val 50000"/>
                    <a:gd name="adj2" fmla="val 7714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pt-BR" sz="105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  </m:t>
                            </m:r>
                            <m:r>
                              <a:rPr lang="en-US" sz="105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05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2" name="Arrow: Up-Down 7">
                  <a:extLst>
                    <a:ext uri="{FF2B5EF4-FFF2-40B4-BE49-F238E27FC236}">
                      <a16:creationId xmlns:a16="http://schemas.microsoft.com/office/drawing/2014/main" id="{A816B46D-4FBD-443F-8159-60CF447F64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5276998"/>
                  <a:ext cx="266609" cy="931487"/>
                </a:xfrm>
                <a:prstGeom prst="upDownArrow">
                  <a:avLst>
                    <a:gd name="adj1" fmla="val 50000"/>
                    <a:gd name="adj2" fmla="val 77149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3256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72999-65B8-4FA5-8121-4AFA7179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8EE4F-1FFB-40C5-ACFF-F82991C16C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2321" y="1500188"/>
            <a:ext cx="8356144" cy="4144962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271463" indent="-271463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800" dirty="0">
                <a:latin typeface="Times New Roman"/>
                <a:cs typeface="Times New Roman"/>
              </a:rPr>
              <a:t>Com o equipamento calibrado, inicie os lançamentos com o ângulo de 45°. Para isso, posicione o papel </a:t>
            </a:r>
            <a:r>
              <a:rPr lang="pt-BR" sz="1800" i="1" dirty="0">
                <a:latin typeface="Times New Roman"/>
                <a:cs typeface="Times New Roman"/>
              </a:rPr>
              <a:t>A4</a:t>
            </a:r>
            <a:r>
              <a:rPr lang="pt-BR" sz="1800" dirty="0">
                <a:latin typeface="Times New Roman"/>
                <a:cs typeface="Times New Roman"/>
              </a:rPr>
              <a:t> e depois  a folha de papel carbono na plataforma.</a:t>
            </a:r>
          </a:p>
          <a:p>
            <a:pPr marL="271463" indent="-271463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800" dirty="0">
                <a:latin typeface="Times New Roman"/>
                <a:cs typeface="Times New Roman"/>
              </a:rPr>
              <a:t>Preste atenção para ver a posição que a bolinha vai cair a cada disparo pois, pode ser que ela quique fazendo com que o papel carbono marque mais de uma vez no papel A4. Marque essa posição no papel para que as demais marcas sejam desconsideradas. Faça cinco disparos para cada ângulo.</a:t>
            </a:r>
          </a:p>
          <a:p>
            <a:pPr marL="271463" indent="-271463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800" dirty="0">
                <a:latin typeface="Times New Roman"/>
                <a:cs typeface="Times New Roman"/>
              </a:rPr>
              <a:t>Antes de alterar o ângulo do canhão, a posição da plataforma e do papel, faça o menor círculo possível que contenha em seu interior as cinco marcas produzidas pelos disparos. Meça a distância do centro do círculo a boca do canhão, esse valor corresponde ao seu alcance e o raio do círculo traçado será a sua incerteza.</a:t>
            </a:r>
          </a:p>
          <a:p>
            <a:pPr marL="271463" indent="-271463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800" dirty="0">
                <a:latin typeface="Times New Roman"/>
                <a:cs typeface="Times New Roman"/>
              </a:rPr>
              <a:t>Refaça esses procedimentos para os ângulos de 50°, 55°, 60°, 65°,70°,75°, 80°.</a:t>
            </a:r>
          </a:p>
          <a:p>
            <a:pPr marL="271463" indent="-271463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pt-BR" sz="1800" dirty="0">
              <a:latin typeface="Times New Roman"/>
              <a:cs typeface="Times New Roman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dirty="0">
                <a:latin typeface="Times New Roman"/>
                <a:cs typeface="Times New Roman"/>
              </a:rPr>
              <a:t>      No caso de dúvidas chame o(a) professor(a) ou monitor(a).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D6AE9-AFF0-494E-B95F-99A3E7B2217E}"/>
              </a:ext>
            </a:extLst>
          </p:cNvPr>
          <p:cNvSpPr txBox="1"/>
          <p:nvPr/>
        </p:nvSpPr>
        <p:spPr>
          <a:xfrm>
            <a:off x="392321" y="1065188"/>
            <a:ext cx="60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>
                <a:solidFill>
                  <a:srgbClr val="0000FF"/>
                </a:solidFill>
              </a:rPr>
              <a:t>Realizando</a:t>
            </a:r>
            <a:r>
              <a:rPr lang="en-US" dirty="0">
                <a:solidFill>
                  <a:srgbClr val="0000FF"/>
                </a:solidFill>
              </a:rPr>
              <a:t> o </a:t>
            </a:r>
            <a:r>
              <a:rPr lang="en-US" dirty="0" err="1">
                <a:solidFill>
                  <a:srgbClr val="0000FF"/>
                </a:solidFill>
              </a:rPr>
              <a:t>experimento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5C1C8E-E321-48E8-B585-9EE4CA92E3F4}"/>
              </a:ext>
            </a:extLst>
          </p:cNvPr>
          <p:cNvSpPr txBox="1"/>
          <p:nvPr/>
        </p:nvSpPr>
        <p:spPr>
          <a:xfrm>
            <a:off x="395536" y="6958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 Experimental</a:t>
            </a:r>
          </a:p>
        </p:txBody>
      </p:sp>
    </p:spTree>
    <p:extLst>
      <p:ext uri="{BB962C8B-B14F-4D97-AF65-F5344CB8AC3E}">
        <p14:creationId xmlns:p14="http://schemas.microsoft.com/office/powerpoint/2010/main" val="357018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95536" y="1163604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Até agora Movimento em 1D (trilho de ar)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Pode ser  decomposto em dois movimentos:</a:t>
            </a:r>
          </a:p>
        </p:txBody>
      </p:sp>
      <p:sp>
        <p:nvSpPr>
          <p:cNvPr id="6" name="AutoShape 2" descr="Resultado de imagem para gif lanÃ§amento obliquo">
            <a:extLst>
              <a:ext uri="{FF2B5EF4-FFF2-40B4-BE49-F238E27FC236}">
                <a16:creationId xmlns:a16="http://schemas.microsoft.com/office/drawing/2014/main" id="{857844D5-2B2A-4CC6-A2D3-B18C60B0B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11516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257731" y="1665351"/>
                <a:ext cx="31252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MRU na horizontal</a:t>
                </a:r>
              </a:p>
              <a:p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MRUV na vertical (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31" y="1665351"/>
                <a:ext cx="3125288" cy="923330"/>
              </a:xfrm>
              <a:prstGeom prst="rect">
                <a:avLst/>
              </a:prstGeom>
              <a:blipFill>
                <a:blip r:embed="rId2"/>
                <a:stretch>
                  <a:fillRect l="-1559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669611" y="281380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8139" y="341970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“Desacelerado” na subida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095682" y="3419708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“Acelerado” na descida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1F87F457-1B8E-4DB5-AD1B-8AF46F73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819D6F-356F-4011-BB52-E731BD2B6232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18" name="Chave Esquerda 17">
            <a:extLst>
              <a:ext uri="{FF2B5EF4-FFF2-40B4-BE49-F238E27FC236}">
                <a16:creationId xmlns:a16="http://schemas.microsoft.com/office/drawing/2014/main" id="{1E4A1C74-9BFC-4DE8-BB3A-781F0291260D}"/>
              </a:ext>
            </a:extLst>
          </p:cNvPr>
          <p:cNvSpPr/>
          <p:nvPr/>
        </p:nvSpPr>
        <p:spPr>
          <a:xfrm>
            <a:off x="4977070" y="1701432"/>
            <a:ext cx="267421" cy="955667"/>
          </a:xfrm>
          <a:prstGeom prst="leftBrace">
            <a:avLst>
              <a:gd name="adj1" fmla="val 38211"/>
              <a:gd name="adj2" fmla="val 50000"/>
            </a:avLst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upo 16">
            <a:extLst>
              <a:ext uri="{FF2B5EF4-FFF2-40B4-BE49-F238E27FC236}">
                <a16:creationId xmlns:a16="http://schemas.microsoft.com/office/drawing/2014/main" id="{880CA5A4-FD58-4770-AA4F-F8311E8D0116}"/>
              </a:ext>
            </a:extLst>
          </p:cNvPr>
          <p:cNvGrpSpPr>
            <a:grpSpLocks noChangeAspect="1"/>
          </p:cNvGrpSpPr>
          <p:nvPr/>
        </p:nvGrpSpPr>
        <p:grpSpPr>
          <a:xfrm>
            <a:off x="931427" y="3848998"/>
            <a:ext cx="7817037" cy="2251005"/>
            <a:chOff x="467544" y="3919823"/>
            <a:chExt cx="7208579" cy="2075793"/>
          </a:xfrm>
        </p:grpSpPr>
        <p:cxnSp>
          <p:nvCxnSpPr>
            <p:cNvPr id="20" name="Conector de seta reta 6">
              <a:extLst>
                <a:ext uri="{FF2B5EF4-FFF2-40B4-BE49-F238E27FC236}">
                  <a16:creationId xmlns:a16="http://schemas.microsoft.com/office/drawing/2014/main" id="{1690FCDC-1EAC-4783-A63E-A8543658F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661" y="3997338"/>
              <a:ext cx="0" cy="195194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15">
              <a:extLst>
                <a:ext uri="{FF2B5EF4-FFF2-40B4-BE49-F238E27FC236}">
                  <a16:creationId xmlns:a16="http://schemas.microsoft.com/office/drawing/2014/main" id="{1CA078BC-47C5-41A1-83DE-EA87C5FBAB62}"/>
                </a:ext>
              </a:extLst>
            </p:cNvPr>
            <p:cNvCxnSpPr/>
            <p:nvPr/>
          </p:nvCxnSpPr>
          <p:spPr>
            <a:xfrm>
              <a:off x="467544" y="5713378"/>
              <a:ext cx="7047695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0C12387-BBFC-4534-B74F-12E1ED743298}"/>
                </a:ext>
              </a:extLst>
            </p:cNvPr>
            <p:cNvSpPr txBox="1"/>
            <p:nvPr/>
          </p:nvSpPr>
          <p:spPr>
            <a:xfrm>
              <a:off x="7393660" y="5718892"/>
              <a:ext cx="282463" cy="27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E9E119B-4297-4B7E-9D57-396A8A8E4F87}"/>
                </a:ext>
              </a:extLst>
            </p:cNvPr>
            <p:cNvSpPr txBox="1"/>
            <p:nvPr/>
          </p:nvSpPr>
          <p:spPr>
            <a:xfrm>
              <a:off x="673539" y="3919823"/>
              <a:ext cx="226000" cy="27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DA319F-F3BD-42CC-A0DB-B2EA2133677B}"/>
              </a:ext>
            </a:extLst>
          </p:cNvPr>
          <p:cNvSpPr txBox="1"/>
          <p:nvPr/>
        </p:nvSpPr>
        <p:spPr>
          <a:xfrm>
            <a:off x="1162418" y="5752580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35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pt-BR" sz="13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Conector de seta reta 10">
            <a:extLst>
              <a:ext uri="{FF2B5EF4-FFF2-40B4-BE49-F238E27FC236}">
                <a16:creationId xmlns:a16="http://schemas.microsoft.com/office/drawing/2014/main" id="{288F688E-4D3C-4E49-A937-D1458A3BD42F}"/>
              </a:ext>
            </a:extLst>
          </p:cNvPr>
          <p:cNvCxnSpPr/>
          <p:nvPr/>
        </p:nvCxnSpPr>
        <p:spPr>
          <a:xfrm>
            <a:off x="1467251" y="5853921"/>
            <a:ext cx="0" cy="30593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6059399-FE7B-42C2-9D1F-D64F8905F76A}"/>
                  </a:ext>
                </a:extLst>
              </p:cNvPr>
              <p:cNvSpPr/>
              <p:nvPr/>
            </p:nvSpPr>
            <p:spPr>
              <a:xfrm>
                <a:off x="1489022" y="5898322"/>
                <a:ext cx="336695" cy="3000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sz="13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6059399-FE7B-42C2-9D1F-D64F8905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22" y="5898322"/>
                <a:ext cx="336695" cy="300082"/>
              </a:xfrm>
              <a:prstGeom prst="rect">
                <a:avLst/>
              </a:prstGeom>
              <a:blipFill>
                <a:blip r:embed="rId3"/>
                <a:stretch>
                  <a:fillRect t="-10204" r="-18182"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11">
            <a:extLst>
              <a:ext uri="{FF2B5EF4-FFF2-40B4-BE49-F238E27FC236}">
                <a16:creationId xmlns:a16="http://schemas.microsoft.com/office/drawing/2014/main" id="{1A1F7343-35D0-4AB0-8723-ECAB65A89668}"/>
              </a:ext>
            </a:extLst>
          </p:cNvPr>
          <p:cNvCxnSpPr>
            <a:cxnSpLocks/>
          </p:cNvCxnSpPr>
          <p:nvPr/>
        </p:nvCxnSpPr>
        <p:spPr>
          <a:xfrm flipV="1">
            <a:off x="1452860" y="5216312"/>
            <a:ext cx="491148" cy="590418"/>
          </a:xfrm>
          <a:prstGeom prst="straightConnector1">
            <a:avLst/>
          </a:prstGeom>
          <a:ln w="31750" cap="rnd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FDE4A5E6-4701-43D7-9053-F4720B2CED30}"/>
                  </a:ext>
                </a:extLst>
              </p:cNvPr>
              <p:cNvSpPr/>
              <p:nvPr/>
            </p:nvSpPr>
            <p:spPr>
              <a:xfrm>
                <a:off x="1566291" y="4978415"/>
                <a:ext cx="40177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pt-BR" sz="13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35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pt-BR" sz="135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135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FDE4A5E6-4701-43D7-9053-F4720B2CE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91" y="4978415"/>
                <a:ext cx="401777" cy="300082"/>
              </a:xfrm>
              <a:prstGeom prst="rect">
                <a:avLst/>
              </a:prstGeom>
              <a:blipFill>
                <a:blip r:embed="rId4"/>
                <a:stretch>
                  <a:fillRect t="-10204" r="-106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o 28">
            <a:extLst>
              <a:ext uri="{FF2B5EF4-FFF2-40B4-BE49-F238E27FC236}">
                <a16:creationId xmlns:a16="http://schemas.microsoft.com/office/drawing/2014/main" id="{A14265B7-3199-4EEF-B0FE-959169FD4EF1}"/>
              </a:ext>
            </a:extLst>
          </p:cNvPr>
          <p:cNvSpPr/>
          <p:nvPr/>
        </p:nvSpPr>
        <p:spPr>
          <a:xfrm>
            <a:off x="1221874" y="5503092"/>
            <a:ext cx="450693" cy="572361"/>
          </a:xfrm>
          <a:prstGeom prst="arc">
            <a:avLst>
              <a:gd name="adj1" fmla="val 18958284"/>
              <a:gd name="adj2" fmla="val 21430651"/>
            </a:avLst>
          </a:prstGeom>
          <a:ln w="15875" cap="rnd">
            <a:solidFill>
              <a:srgbClr val="B33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3ED25659-E08C-48F9-ADD2-774C17CE2F68}"/>
                  </a:ext>
                </a:extLst>
              </p:cNvPr>
              <p:cNvSpPr/>
              <p:nvPr/>
            </p:nvSpPr>
            <p:spPr>
              <a:xfrm>
                <a:off x="1593777" y="5511894"/>
                <a:ext cx="374974" cy="2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B33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B33DAD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B33DAD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B33DA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3ED25659-E08C-48F9-ADD2-774C17CE2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77" y="5511894"/>
                <a:ext cx="374974" cy="265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a livre 20">
            <a:extLst>
              <a:ext uri="{FF2B5EF4-FFF2-40B4-BE49-F238E27FC236}">
                <a16:creationId xmlns:a16="http://schemas.microsoft.com/office/drawing/2014/main" id="{C1CAE4B4-5848-4151-B142-EDFCB4E6E0C3}"/>
              </a:ext>
            </a:extLst>
          </p:cNvPr>
          <p:cNvSpPr/>
          <p:nvPr/>
        </p:nvSpPr>
        <p:spPr>
          <a:xfrm>
            <a:off x="1479320" y="4160792"/>
            <a:ext cx="6407212" cy="2294105"/>
          </a:xfrm>
          <a:custGeom>
            <a:avLst/>
            <a:gdLst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5276 h 2320271"/>
              <a:gd name="connsiteX1" fmla="*/ 1347170 w 5325857"/>
              <a:gd name="connsiteY1" fmla="*/ 407709 h 2320271"/>
              <a:gd name="connsiteX2" fmla="*/ 2484935 w 5325857"/>
              <a:gd name="connsiteY2" fmla="*/ 2861 h 2320271"/>
              <a:gd name="connsiteX3" fmla="*/ 3873985 w 5325857"/>
              <a:gd name="connsiteY3" fmla="*/ 568253 h 2320271"/>
              <a:gd name="connsiteX4" fmla="*/ 4914028 w 5325857"/>
              <a:gd name="connsiteY4" fmla="*/ 1650177 h 2320271"/>
              <a:gd name="connsiteX5" fmla="*/ 5325857 w 5325857"/>
              <a:gd name="connsiteY5" fmla="*/ 2320271 h 2320271"/>
              <a:gd name="connsiteX0" fmla="*/ 0 w 5325857"/>
              <a:gd name="connsiteY0" fmla="*/ 1612454 h 2317449"/>
              <a:gd name="connsiteX1" fmla="*/ 1347170 w 5325857"/>
              <a:gd name="connsiteY1" fmla="*/ 404887 h 2317449"/>
              <a:gd name="connsiteX2" fmla="*/ 2484935 w 5325857"/>
              <a:gd name="connsiteY2" fmla="*/ 39 h 2317449"/>
              <a:gd name="connsiteX3" fmla="*/ 3873985 w 5325857"/>
              <a:gd name="connsiteY3" fmla="*/ 565431 h 2317449"/>
              <a:gd name="connsiteX4" fmla="*/ 4914028 w 5325857"/>
              <a:gd name="connsiteY4" fmla="*/ 1647355 h 2317449"/>
              <a:gd name="connsiteX5" fmla="*/ 5325857 w 5325857"/>
              <a:gd name="connsiteY5" fmla="*/ 2317449 h 2317449"/>
              <a:gd name="connsiteX0" fmla="*/ 0 w 5325857"/>
              <a:gd name="connsiteY0" fmla="*/ 1612454 h 2317449"/>
              <a:gd name="connsiteX1" fmla="*/ 1347170 w 5325857"/>
              <a:gd name="connsiteY1" fmla="*/ 404887 h 2317449"/>
              <a:gd name="connsiteX2" fmla="*/ 2484935 w 5325857"/>
              <a:gd name="connsiteY2" fmla="*/ 39 h 2317449"/>
              <a:gd name="connsiteX3" fmla="*/ 3873985 w 5325857"/>
              <a:gd name="connsiteY3" fmla="*/ 565431 h 2317449"/>
              <a:gd name="connsiteX4" fmla="*/ 4914028 w 5325857"/>
              <a:gd name="connsiteY4" fmla="*/ 1647355 h 2317449"/>
              <a:gd name="connsiteX5" fmla="*/ 5325857 w 5325857"/>
              <a:gd name="connsiteY5" fmla="*/ 2317449 h 2317449"/>
              <a:gd name="connsiteX0" fmla="*/ 0 w 5325857"/>
              <a:gd name="connsiteY0" fmla="*/ 1612454 h 2317449"/>
              <a:gd name="connsiteX1" fmla="*/ 1347170 w 5325857"/>
              <a:gd name="connsiteY1" fmla="*/ 404887 h 2317449"/>
              <a:gd name="connsiteX2" fmla="*/ 2484935 w 5325857"/>
              <a:gd name="connsiteY2" fmla="*/ 39 h 2317449"/>
              <a:gd name="connsiteX3" fmla="*/ 3873985 w 5325857"/>
              <a:gd name="connsiteY3" fmla="*/ 565431 h 2317449"/>
              <a:gd name="connsiteX4" fmla="*/ 4914028 w 5325857"/>
              <a:gd name="connsiteY4" fmla="*/ 1647355 h 2317449"/>
              <a:gd name="connsiteX5" fmla="*/ 5325857 w 5325857"/>
              <a:gd name="connsiteY5" fmla="*/ 2317449 h 2317449"/>
              <a:gd name="connsiteX0" fmla="*/ 0 w 5325857"/>
              <a:gd name="connsiteY0" fmla="*/ 1612454 h 2317449"/>
              <a:gd name="connsiteX1" fmla="*/ 1347170 w 5325857"/>
              <a:gd name="connsiteY1" fmla="*/ 404887 h 2317449"/>
              <a:gd name="connsiteX2" fmla="*/ 2484935 w 5325857"/>
              <a:gd name="connsiteY2" fmla="*/ 39 h 2317449"/>
              <a:gd name="connsiteX3" fmla="*/ 3873985 w 5325857"/>
              <a:gd name="connsiteY3" fmla="*/ 565431 h 2317449"/>
              <a:gd name="connsiteX4" fmla="*/ 4914028 w 5325857"/>
              <a:gd name="connsiteY4" fmla="*/ 1663397 h 2317449"/>
              <a:gd name="connsiteX5" fmla="*/ 5325857 w 5325857"/>
              <a:gd name="connsiteY5" fmla="*/ 2317449 h 2317449"/>
              <a:gd name="connsiteX0" fmla="*/ 0 w 5325857"/>
              <a:gd name="connsiteY0" fmla="*/ 1614797 h 2319792"/>
              <a:gd name="connsiteX1" fmla="*/ 1347170 w 5325857"/>
              <a:gd name="connsiteY1" fmla="*/ 407230 h 2319792"/>
              <a:gd name="connsiteX2" fmla="*/ 2484935 w 5325857"/>
              <a:gd name="connsiteY2" fmla="*/ 2382 h 2319792"/>
              <a:gd name="connsiteX3" fmla="*/ 3882006 w 5325857"/>
              <a:gd name="connsiteY3" fmla="*/ 551732 h 2319792"/>
              <a:gd name="connsiteX4" fmla="*/ 4914028 w 5325857"/>
              <a:gd name="connsiteY4" fmla="*/ 1665740 h 2319792"/>
              <a:gd name="connsiteX5" fmla="*/ 5325857 w 5325857"/>
              <a:gd name="connsiteY5" fmla="*/ 2319792 h 2319792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14028 w 5325857"/>
              <a:gd name="connsiteY4" fmla="*/ 1667549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14028 w 5325857"/>
              <a:gd name="connsiteY4" fmla="*/ 1667549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30070 w 5325857"/>
              <a:gd name="connsiteY4" fmla="*/ 1663538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30070 w 5325857"/>
              <a:gd name="connsiteY4" fmla="*/ 1663538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30070 w 5325857"/>
              <a:gd name="connsiteY4" fmla="*/ 1663538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30070 w 5325857"/>
              <a:gd name="connsiteY4" fmla="*/ 1663538 h 2321601"/>
              <a:gd name="connsiteX5" fmla="*/ 5325857 w 5325857"/>
              <a:gd name="connsiteY5" fmla="*/ 2321601 h 2321601"/>
              <a:gd name="connsiteX0" fmla="*/ 0 w 5325857"/>
              <a:gd name="connsiteY0" fmla="*/ 1616606 h 2321601"/>
              <a:gd name="connsiteX1" fmla="*/ 1347170 w 5325857"/>
              <a:gd name="connsiteY1" fmla="*/ 409039 h 2321601"/>
              <a:gd name="connsiteX2" fmla="*/ 2484935 w 5325857"/>
              <a:gd name="connsiteY2" fmla="*/ 4191 h 2321601"/>
              <a:gd name="connsiteX3" fmla="*/ 3898048 w 5325857"/>
              <a:gd name="connsiteY3" fmla="*/ 609688 h 2321601"/>
              <a:gd name="connsiteX4" fmla="*/ 4930070 w 5325857"/>
              <a:gd name="connsiteY4" fmla="*/ 1663538 h 2321601"/>
              <a:gd name="connsiteX5" fmla="*/ 5325857 w 5325857"/>
              <a:gd name="connsiteY5" fmla="*/ 2321601 h 2321601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30070 w 5325857"/>
              <a:gd name="connsiteY4" fmla="*/ 1659495 h 2317558"/>
              <a:gd name="connsiteX5" fmla="*/ 5325857 w 5325857"/>
              <a:gd name="connsiteY5" fmla="*/ 2317558 h 2317558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30070 w 5325857"/>
              <a:gd name="connsiteY4" fmla="*/ 1659495 h 2317558"/>
              <a:gd name="connsiteX5" fmla="*/ 5325857 w 5325857"/>
              <a:gd name="connsiteY5" fmla="*/ 2317558 h 2317558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30070 w 5325857"/>
              <a:gd name="connsiteY4" fmla="*/ 1659495 h 2317558"/>
              <a:gd name="connsiteX5" fmla="*/ 5325857 w 5325857"/>
              <a:gd name="connsiteY5" fmla="*/ 2317558 h 2317558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30070 w 5325857"/>
              <a:gd name="connsiteY4" fmla="*/ 1659495 h 2317558"/>
              <a:gd name="connsiteX5" fmla="*/ 5325857 w 5325857"/>
              <a:gd name="connsiteY5" fmla="*/ 2317558 h 2317558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30070 w 5325857"/>
              <a:gd name="connsiteY4" fmla="*/ 1659495 h 2317558"/>
              <a:gd name="connsiteX5" fmla="*/ 5325857 w 5325857"/>
              <a:gd name="connsiteY5" fmla="*/ 2317558 h 2317558"/>
              <a:gd name="connsiteX0" fmla="*/ 0 w 5325857"/>
              <a:gd name="connsiteY0" fmla="*/ 1612563 h 2317558"/>
              <a:gd name="connsiteX1" fmla="*/ 1347170 w 5325857"/>
              <a:gd name="connsiteY1" fmla="*/ 404996 h 2317558"/>
              <a:gd name="connsiteX2" fmla="*/ 2484935 w 5325857"/>
              <a:gd name="connsiteY2" fmla="*/ 148 h 2317558"/>
              <a:gd name="connsiteX3" fmla="*/ 3709554 w 5325857"/>
              <a:gd name="connsiteY3" fmla="*/ 437203 h 2317558"/>
              <a:gd name="connsiteX4" fmla="*/ 4911856 w 5325857"/>
              <a:gd name="connsiteY4" fmla="*/ 1736480 h 2317558"/>
              <a:gd name="connsiteX5" fmla="*/ 5325857 w 5325857"/>
              <a:gd name="connsiteY5" fmla="*/ 2317558 h 2317558"/>
              <a:gd name="connsiteX0" fmla="*/ 0 w 5338000"/>
              <a:gd name="connsiteY0" fmla="*/ 1612563 h 2448433"/>
              <a:gd name="connsiteX1" fmla="*/ 1347170 w 5338000"/>
              <a:gd name="connsiteY1" fmla="*/ 404996 h 2448433"/>
              <a:gd name="connsiteX2" fmla="*/ 2484935 w 5338000"/>
              <a:gd name="connsiteY2" fmla="*/ 148 h 2448433"/>
              <a:gd name="connsiteX3" fmla="*/ 3709554 w 5338000"/>
              <a:gd name="connsiteY3" fmla="*/ 437203 h 2448433"/>
              <a:gd name="connsiteX4" fmla="*/ 4911856 w 5338000"/>
              <a:gd name="connsiteY4" fmla="*/ 1736480 h 2448433"/>
              <a:gd name="connsiteX5" fmla="*/ 5338000 w 5338000"/>
              <a:gd name="connsiteY5" fmla="*/ 2448433 h 2448433"/>
              <a:gd name="connsiteX0" fmla="*/ 0 w 5331929"/>
              <a:gd name="connsiteY0" fmla="*/ 1758863 h 2448460"/>
              <a:gd name="connsiteX1" fmla="*/ 1341099 w 5331929"/>
              <a:gd name="connsiteY1" fmla="*/ 405023 h 2448460"/>
              <a:gd name="connsiteX2" fmla="*/ 2478864 w 5331929"/>
              <a:gd name="connsiteY2" fmla="*/ 175 h 2448460"/>
              <a:gd name="connsiteX3" fmla="*/ 3703483 w 5331929"/>
              <a:gd name="connsiteY3" fmla="*/ 437230 h 2448460"/>
              <a:gd name="connsiteX4" fmla="*/ 4905785 w 5331929"/>
              <a:gd name="connsiteY4" fmla="*/ 1736507 h 2448460"/>
              <a:gd name="connsiteX5" fmla="*/ 5331929 w 5331929"/>
              <a:gd name="connsiteY5" fmla="*/ 2448460 h 2448460"/>
              <a:gd name="connsiteX0" fmla="*/ 0 w 5331929"/>
              <a:gd name="connsiteY0" fmla="*/ 1758863 h 2448460"/>
              <a:gd name="connsiteX1" fmla="*/ 1341099 w 5331929"/>
              <a:gd name="connsiteY1" fmla="*/ 405023 h 2448460"/>
              <a:gd name="connsiteX2" fmla="*/ 2478864 w 5331929"/>
              <a:gd name="connsiteY2" fmla="*/ 175 h 2448460"/>
              <a:gd name="connsiteX3" fmla="*/ 3703483 w 5331929"/>
              <a:gd name="connsiteY3" fmla="*/ 437230 h 2448460"/>
              <a:gd name="connsiteX4" fmla="*/ 4905785 w 5331929"/>
              <a:gd name="connsiteY4" fmla="*/ 1736507 h 2448460"/>
              <a:gd name="connsiteX5" fmla="*/ 5331929 w 5331929"/>
              <a:gd name="connsiteY5" fmla="*/ 2448460 h 2448460"/>
              <a:gd name="connsiteX0" fmla="*/ 0 w 5331929"/>
              <a:gd name="connsiteY0" fmla="*/ 1758863 h 2448460"/>
              <a:gd name="connsiteX1" fmla="*/ 1341099 w 5331929"/>
              <a:gd name="connsiteY1" fmla="*/ 405023 h 2448460"/>
              <a:gd name="connsiteX2" fmla="*/ 2478864 w 5331929"/>
              <a:gd name="connsiteY2" fmla="*/ 175 h 2448460"/>
              <a:gd name="connsiteX3" fmla="*/ 3703483 w 5331929"/>
              <a:gd name="connsiteY3" fmla="*/ 437230 h 2448460"/>
              <a:gd name="connsiteX4" fmla="*/ 4905785 w 5331929"/>
              <a:gd name="connsiteY4" fmla="*/ 1736507 h 2448460"/>
              <a:gd name="connsiteX5" fmla="*/ 5331929 w 5331929"/>
              <a:gd name="connsiteY5" fmla="*/ 2448460 h 2448460"/>
              <a:gd name="connsiteX0" fmla="*/ 0 w 5331929"/>
              <a:gd name="connsiteY0" fmla="*/ 1758863 h 2448460"/>
              <a:gd name="connsiteX1" fmla="*/ 1341099 w 5331929"/>
              <a:gd name="connsiteY1" fmla="*/ 405023 h 2448460"/>
              <a:gd name="connsiteX2" fmla="*/ 2478864 w 5331929"/>
              <a:gd name="connsiteY2" fmla="*/ 175 h 2448460"/>
              <a:gd name="connsiteX3" fmla="*/ 3703483 w 5331929"/>
              <a:gd name="connsiteY3" fmla="*/ 437230 h 2448460"/>
              <a:gd name="connsiteX4" fmla="*/ 4822424 w 5331929"/>
              <a:gd name="connsiteY4" fmla="*/ 1604922 h 2448460"/>
              <a:gd name="connsiteX5" fmla="*/ 5331929 w 5331929"/>
              <a:gd name="connsiteY5" fmla="*/ 2448460 h 244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1929" h="2448460">
                <a:moveTo>
                  <a:pt x="0" y="1758863"/>
                </a:moveTo>
                <a:cubicBezTo>
                  <a:pt x="296509" y="1374131"/>
                  <a:pt x="927955" y="698138"/>
                  <a:pt x="1341099" y="405023"/>
                </a:cubicBezTo>
                <a:cubicBezTo>
                  <a:pt x="1754243" y="111908"/>
                  <a:pt x="2085133" y="-5193"/>
                  <a:pt x="2478864" y="175"/>
                </a:cubicBezTo>
                <a:cubicBezTo>
                  <a:pt x="2872595" y="5543"/>
                  <a:pt x="3312890" y="169772"/>
                  <a:pt x="3703483" y="437230"/>
                </a:cubicBezTo>
                <a:cubicBezTo>
                  <a:pt x="4094076" y="704688"/>
                  <a:pt x="4649292" y="1351688"/>
                  <a:pt x="4822424" y="1604922"/>
                </a:cubicBezTo>
                <a:cubicBezTo>
                  <a:pt x="4995556" y="1858156"/>
                  <a:pt x="5190637" y="2208996"/>
                  <a:pt x="5331929" y="2448460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Conector de seta reta 41">
            <a:extLst>
              <a:ext uri="{FF2B5EF4-FFF2-40B4-BE49-F238E27FC236}">
                <a16:creationId xmlns:a16="http://schemas.microsoft.com/office/drawing/2014/main" id="{67A1D2C5-B5B6-43C2-BC97-1486ED148808}"/>
              </a:ext>
            </a:extLst>
          </p:cNvPr>
          <p:cNvCxnSpPr/>
          <p:nvPr/>
        </p:nvCxnSpPr>
        <p:spPr>
          <a:xfrm>
            <a:off x="3097809" y="4552415"/>
            <a:ext cx="0" cy="30593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DA343A3-389A-4400-9C8B-3FB9DDD6859F}"/>
                  </a:ext>
                </a:extLst>
              </p:cNvPr>
              <p:cNvSpPr/>
              <p:nvPr/>
            </p:nvSpPr>
            <p:spPr>
              <a:xfrm>
                <a:off x="3070362" y="4710221"/>
                <a:ext cx="336695" cy="3000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sz="13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DA343A3-389A-4400-9C8B-3FB9DDD68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62" y="4710221"/>
                <a:ext cx="336695" cy="300082"/>
              </a:xfrm>
              <a:prstGeom prst="rect">
                <a:avLst/>
              </a:prstGeom>
              <a:blipFill>
                <a:blip r:embed="rId6"/>
                <a:stretch>
                  <a:fillRect t="-10204" r="-16364"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43">
            <a:extLst>
              <a:ext uri="{FF2B5EF4-FFF2-40B4-BE49-F238E27FC236}">
                <a16:creationId xmlns:a16="http://schemas.microsoft.com/office/drawing/2014/main" id="{9773E5D9-0AEA-40C6-94AD-857EE7A2B105}"/>
              </a:ext>
            </a:extLst>
          </p:cNvPr>
          <p:cNvCxnSpPr/>
          <p:nvPr/>
        </p:nvCxnSpPr>
        <p:spPr>
          <a:xfrm>
            <a:off x="4450561" y="4176683"/>
            <a:ext cx="0" cy="30593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413E68A-1785-45B3-83CB-C5B0F635352B}"/>
                  </a:ext>
                </a:extLst>
              </p:cNvPr>
              <p:cNvSpPr/>
              <p:nvPr/>
            </p:nvSpPr>
            <p:spPr>
              <a:xfrm>
                <a:off x="4418861" y="4326812"/>
                <a:ext cx="336695" cy="3000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413E68A-1785-45B3-83CB-C5B0F6353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61" y="4326812"/>
                <a:ext cx="336695" cy="300082"/>
              </a:xfrm>
              <a:prstGeom prst="rect">
                <a:avLst/>
              </a:prstGeom>
              <a:blipFill>
                <a:blip r:embed="rId6"/>
                <a:stretch>
                  <a:fillRect t="-10204" r="-16364"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de seta reta 48">
            <a:extLst>
              <a:ext uri="{FF2B5EF4-FFF2-40B4-BE49-F238E27FC236}">
                <a16:creationId xmlns:a16="http://schemas.microsoft.com/office/drawing/2014/main" id="{E0FFBB17-DA8D-4701-B491-4DF739B44BB0}"/>
              </a:ext>
            </a:extLst>
          </p:cNvPr>
          <p:cNvCxnSpPr>
            <a:cxnSpLocks/>
          </p:cNvCxnSpPr>
          <p:nvPr/>
        </p:nvCxnSpPr>
        <p:spPr>
          <a:xfrm>
            <a:off x="5782346" y="4573847"/>
            <a:ext cx="0" cy="30593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4959E5C2-19DF-4732-ACF0-CAB3AAB093E4}"/>
                  </a:ext>
                </a:extLst>
              </p:cNvPr>
              <p:cNvSpPr/>
              <p:nvPr/>
            </p:nvSpPr>
            <p:spPr>
              <a:xfrm>
                <a:off x="5423603" y="4699852"/>
                <a:ext cx="336695" cy="3000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4959E5C2-19DF-4732-ACF0-CAB3AAB09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03" y="4699852"/>
                <a:ext cx="336695" cy="300082"/>
              </a:xfrm>
              <a:prstGeom prst="rect">
                <a:avLst/>
              </a:prstGeom>
              <a:blipFill>
                <a:blip r:embed="rId7"/>
                <a:stretch>
                  <a:fillRect t="-10204" r="-16364"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D6878306-4006-40E4-8F18-33EE17291F1D}"/>
                  </a:ext>
                </a:extLst>
              </p:cNvPr>
              <p:cNvSpPr/>
              <p:nvPr/>
            </p:nvSpPr>
            <p:spPr>
              <a:xfrm>
                <a:off x="7028499" y="5904930"/>
                <a:ext cx="336695" cy="3000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D6878306-4006-40E4-8F18-33EE17291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99" y="5904930"/>
                <a:ext cx="336695" cy="300082"/>
              </a:xfrm>
              <a:prstGeom prst="rect">
                <a:avLst/>
              </a:prstGeom>
              <a:blipFill>
                <a:blip r:embed="rId6"/>
                <a:stretch>
                  <a:fillRect t="-10204" r="-16364"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53">
            <a:extLst>
              <a:ext uri="{FF2B5EF4-FFF2-40B4-BE49-F238E27FC236}">
                <a16:creationId xmlns:a16="http://schemas.microsoft.com/office/drawing/2014/main" id="{CDA9E4BD-1059-4262-97EF-71D1C6A8BA88}"/>
              </a:ext>
            </a:extLst>
          </p:cNvPr>
          <p:cNvCxnSpPr/>
          <p:nvPr/>
        </p:nvCxnSpPr>
        <p:spPr>
          <a:xfrm flipV="1">
            <a:off x="3108349" y="4314632"/>
            <a:ext cx="322157" cy="203482"/>
          </a:xfrm>
          <a:prstGeom prst="straightConnector1">
            <a:avLst/>
          </a:prstGeom>
          <a:ln w="31750" cap="rnd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A608F1A0-45BB-4977-A480-9CF673E57453}"/>
                  </a:ext>
                </a:extLst>
              </p:cNvPr>
              <p:cNvSpPr/>
              <p:nvPr/>
            </p:nvSpPr>
            <p:spPr>
              <a:xfrm>
                <a:off x="3247224" y="4049268"/>
                <a:ext cx="3275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A608F1A0-45BB-4977-A480-9CF673E5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224" y="4049268"/>
                <a:ext cx="327589" cy="300082"/>
              </a:xfrm>
              <a:prstGeom prst="rect">
                <a:avLst/>
              </a:prstGeom>
              <a:blipFill>
                <a:blip r:embed="rId8"/>
                <a:stretch>
                  <a:fillRect t="-10204" r="-150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32">
            <a:extLst>
              <a:ext uri="{FF2B5EF4-FFF2-40B4-BE49-F238E27FC236}">
                <a16:creationId xmlns:a16="http://schemas.microsoft.com/office/drawing/2014/main" id="{96EA75C9-191F-4D29-AE00-A9E04C86835F}"/>
              </a:ext>
            </a:extLst>
          </p:cNvPr>
          <p:cNvCxnSpPr/>
          <p:nvPr/>
        </p:nvCxnSpPr>
        <p:spPr>
          <a:xfrm flipV="1">
            <a:off x="3100410" y="4331796"/>
            <a:ext cx="0" cy="189000"/>
          </a:xfrm>
          <a:prstGeom prst="straightConnector1">
            <a:avLst/>
          </a:prstGeom>
          <a:ln w="22225" cap="rnd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56">
            <a:extLst>
              <a:ext uri="{FF2B5EF4-FFF2-40B4-BE49-F238E27FC236}">
                <a16:creationId xmlns:a16="http://schemas.microsoft.com/office/drawing/2014/main" id="{C8826E84-641F-46EA-AD4A-D3ECD8AC1613}"/>
              </a:ext>
            </a:extLst>
          </p:cNvPr>
          <p:cNvCxnSpPr/>
          <p:nvPr/>
        </p:nvCxnSpPr>
        <p:spPr>
          <a:xfrm>
            <a:off x="3100030" y="4523687"/>
            <a:ext cx="320085" cy="41"/>
          </a:xfrm>
          <a:prstGeom prst="straightConnector1">
            <a:avLst/>
          </a:prstGeom>
          <a:ln w="22225" cap="rnd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13803FA5-883C-461E-ABD0-163E62B6273D}"/>
              </a:ext>
            </a:extLst>
          </p:cNvPr>
          <p:cNvSpPr/>
          <p:nvPr/>
        </p:nvSpPr>
        <p:spPr>
          <a:xfrm>
            <a:off x="3047047" y="4464445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39665F4E-20AD-4BDD-9592-8211E8DC442C}"/>
                  </a:ext>
                </a:extLst>
              </p:cNvPr>
              <p:cNvSpPr txBox="1"/>
              <p:nvPr/>
            </p:nvSpPr>
            <p:spPr>
              <a:xfrm>
                <a:off x="2798319" y="4189916"/>
                <a:ext cx="367473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39665F4E-20AD-4BDD-9592-8211E8DC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319" y="4189916"/>
                <a:ext cx="367473" cy="279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E5EAC9AD-CA70-4AB7-862A-2AF6A8340BCD}"/>
                  </a:ext>
                </a:extLst>
              </p:cNvPr>
              <p:cNvSpPr txBox="1"/>
              <p:nvPr/>
            </p:nvSpPr>
            <p:spPr>
              <a:xfrm>
                <a:off x="3345092" y="4464445"/>
                <a:ext cx="362920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E5EAC9AD-CA70-4AB7-862A-2AF6A8340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92" y="4464445"/>
                <a:ext cx="362920" cy="265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69">
            <a:extLst>
              <a:ext uri="{FF2B5EF4-FFF2-40B4-BE49-F238E27FC236}">
                <a16:creationId xmlns:a16="http://schemas.microsoft.com/office/drawing/2014/main" id="{21B52A3D-91A5-4E4C-BAB0-B55F94EBCA48}"/>
              </a:ext>
            </a:extLst>
          </p:cNvPr>
          <p:cNvCxnSpPr/>
          <p:nvPr/>
        </p:nvCxnSpPr>
        <p:spPr>
          <a:xfrm>
            <a:off x="4465932" y="4145011"/>
            <a:ext cx="322157" cy="0"/>
          </a:xfrm>
          <a:prstGeom prst="straightConnector1">
            <a:avLst/>
          </a:prstGeom>
          <a:ln w="31750" cap="rnd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65A19E5E-B9CB-4D19-A42F-675F3E5B65EA}"/>
                  </a:ext>
                </a:extLst>
              </p:cNvPr>
              <p:cNvSpPr txBox="1"/>
              <p:nvPr/>
            </p:nvSpPr>
            <p:spPr>
              <a:xfrm>
                <a:off x="4465932" y="3811655"/>
                <a:ext cx="77450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>
                  <a:defRPr sz="180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13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135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pt-BR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65A19E5E-B9CB-4D19-A42F-675F3E5B6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32" y="3811655"/>
                <a:ext cx="774507" cy="300082"/>
              </a:xfrm>
              <a:prstGeom prst="rect">
                <a:avLst/>
              </a:prstGeom>
              <a:blipFill>
                <a:blip r:embed="rId11"/>
                <a:stretch>
                  <a:fillRect t="-10204" r="-181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Elipse 47">
            <a:extLst>
              <a:ext uri="{FF2B5EF4-FFF2-40B4-BE49-F238E27FC236}">
                <a16:creationId xmlns:a16="http://schemas.microsoft.com/office/drawing/2014/main" id="{4FFE87B3-AF20-4A0D-938B-5579F086FB5E}"/>
              </a:ext>
            </a:extLst>
          </p:cNvPr>
          <p:cNvSpPr/>
          <p:nvPr/>
        </p:nvSpPr>
        <p:spPr>
          <a:xfrm>
            <a:off x="4399799" y="4095654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Conector de seta reta 77">
            <a:extLst>
              <a:ext uri="{FF2B5EF4-FFF2-40B4-BE49-F238E27FC236}">
                <a16:creationId xmlns:a16="http://schemas.microsoft.com/office/drawing/2014/main" id="{C1C9425E-A220-4A21-9B17-AC59B17AF833}"/>
              </a:ext>
            </a:extLst>
          </p:cNvPr>
          <p:cNvCxnSpPr>
            <a:cxnSpLocks/>
          </p:cNvCxnSpPr>
          <p:nvPr/>
        </p:nvCxnSpPr>
        <p:spPr>
          <a:xfrm>
            <a:off x="5787610" y="4517692"/>
            <a:ext cx="312014" cy="129180"/>
          </a:xfrm>
          <a:prstGeom prst="straightConnector1">
            <a:avLst/>
          </a:prstGeom>
          <a:ln w="31750" cap="rnd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D3925052-8E90-4DCE-B72C-1566628C23CF}"/>
                  </a:ext>
                </a:extLst>
              </p:cNvPr>
              <p:cNvSpPr/>
              <p:nvPr/>
            </p:nvSpPr>
            <p:spPr>
              <a:xfrm>
                <a:off x="6055746" y="4482860"/>
                <a:ext cx="3275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D3925052-8E90-4DCE-B72C-1566628C2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746" y="4482860"/>
                <a:ext cx="327589" cy="300082"/>
              </a:xfrm>
              <a:prstGeom prst="rect">
                <a:avLst/>
              </a:prstGeom>
              <a:blipFill>
                <a:blip r:embed="rId12"/>
                <a:stretch>
                  <a:fillRect t="-10000" r="-148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ector de seta reta 80">
            <a:extLst>
              <a:ext uri="{FF2B5EF4-FFF2-40B4-BE49-F238E27FC236}">
                <a16:creationId xmlns:a16="http://schemas.microsoft.com/office/drawing/2014/main" id="{3AA27FA9-AD34-4E06-A758-4C2BC525A4F7}"/>
              </a:ext>
            </a:extLst>
          </p:cNvPr>
          <p:cNvCxnSpPr>
            <a:cxnSpLocks/>
          </p:cNvCxnSpPr>
          <p:nvPr/>
        </p:nvCxnSpPr>
        <p:spPr>
          <a:xfrm>
            <a:off x="5772971" y="4518284"/>
            <a:ext cx="320085" cy="41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30626529-B39D-44CD-A3E6-564C0035C6C1}"/>
                  </a:ext>
                </a:extLst>
              </p:cNvPr>
              <p:cNvSpPr txBox="1"/>
              <p:nvPr/>
            </p:nvSpPr>
            <p:spPr>
              <a:xfrm>
                <a:off x="5734531" y="4593627"/>
                <a:ext cx="367473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30626529-B39D-44CD-A3E6-564C0035C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31" y="4593627"/>
                <a:ext cx="367473" cy="2791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CDF8CB6-6168-4162-B46F-B20566759A9A}"/>
                  </a:ext>
                </a:extLst>
              </p:cNvPr>
              <p:cNvSpPr txBox="1"/>
              <p:nvPr/>
            </p:nvSpPr>
            <p:spPr>
              <a:xfrm>
                <a:off x="5906427" y="4214584"/>
                <a:ext cx="362920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CDF8CB6-6168-4162-B46F-B2056675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427" y="4214584"/>
                <a:ext cx="362920" cy="265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de seta reta 79">
            <a:extLst>
              <a:ext uri="{FF2B5EF4-FFF2-40B4-BE49-F238E27FC236}">
                <a16:creationId xmlns:a16="http://schemas.microsoft.com/office/drawing/2014/main" id="{F98ACEC8-96FC-4860-AF9F-164AECEE9807}"/>
              </a:ext>
            </a:extLst>
          </p:cNvPr>
          <p:cNvCxnSpPr>
            <a:cxnSpLocks/>
          </p:cNvCxnSpPr>
          <p:nvPr/>
        </p:nvCxnSpPr>
        <p:spPr>
          <a:xfrm>
            <a:off x="5782832" y="4519927"/>
            <a:ext cx="0" cy="22767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>
            <a:extLst>
              <a:ext uri="{FF2B5EF4-FFF2-40B4-BE49-F238E27FC236}">
                <a16:creationId xmlns:a16="http://schemas.microsoft.com/office/drawing/2014/main" id="{185D9017-3938-413A-AF3C-678BE7DE1DA8}"/>
              </a:ext>
            </a:extLst>
          </p:cNvPr>
          <p:cNvSpPr/>
          <p:nvPr/>
        </p:nvSpPr>
        <p:spPr>
          <a:xfrm>
            <a:off x="5724128" y="4465847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Conector de seta reta 86">
            <a:extLst>
              <a:ext uri="{FF2B5EF4-FFF2-40B4-BE49-F238E27FC236}">
                <a16:creationId xmlns:a16="http://schemas.microsoft.com/office/drawing/2014/main" id="{9FA73159-CC15-4194-8E65-0C44F0ABED22}"/>
              </a:ext>
            </a:extLst>
          </p:cNvPr>
          <p:cNvCxnSpPr/>
          <p:nvPr/>
        </p:nvCxnSpPr>
        <p:spPr>
          <a:xfrm>
            <a:off x="7384101" y="5786775"/>
            <a:ext cx="315809" cy="438832"/>
          </a:xfrm>
          <a:prstGeom prst="straightConnector1">
            <a:avLst/>
          </a:prstGeom>
          <a:ln w="31750" cap="rnd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3D29FD3D-B144-4B5B-A94E-0338A14A2D18}"/>
                  </a:ext>
                </a:extLst>
              </p:cNvPr>
              <p:cNvSpPr/>
              <p:nvPr/>
            </p:nvSpPr>
            <p:spPr>
              <a:xfrm>
                <a:off x="7678556" y="6002491"/>
                <a:ext cx="3275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35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135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3D29FD3D-B144-4B5B-A94E-0338A14A2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556" y="6002491"/>
                <a:ext cx="327589" cy="300082"/>
              </a:xfrm>
              <a:prstGeom prst="rect">
                <a:avLst/>
              </a:prstGeom>
              <a:blipFill>
                <a:blip r:embed="rId14"/>
                <a:stretch>
                  <a:fillRect t="-10204" r="-150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ector de seta reta 89">
            <a:extLst>
              <a:ext uri="{FF2B5EF4-FFF2-40B4-BE49-F238E27FC236}">
                <a16:creationId xmlns:a16="http://schemas.microsoft.com/office/drawing/2014/main" id="{C9F49777-672E-49B0-A3A7-63F04592FEE9}"/>
              </a:ext>
            </a:extLst>
          </p:cNvPr>
          <p:cNvCxnSpPr>
            <a:cxnSpLocks/>
          </p:cNvCxnSpPr>
          <p:nvPr/>
        </p:nvCxnSpPr>
        <p:spPr>
          <a:xfrm flipV="1">
            <a:off x="1465361" y="5220627"/>
            <a:ext cx="0" cy="594156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90">
            <a:extLst>
              <a:ext uri="{FF2B5EF4-FFF2-40B4-BE49-F238E27FC236}">
                <a16:creationId xmlns:a16="http://schemas.microsoft.com/office/drawing/2014/main" id="{3BAAC63A-A220-4CAC-B86F-134F24D8964D}"/>
              </a:ext>
            </a:extLst>
          </p:cNvPr>
          <p:cNvCxnSpPr>
            <a:cxnSpLocks/>
          </p:cNvCxnSpPr>
          <p:nvPr/>
        </p:nvCxnSpPr>
        <p:spPr>
          <a:xfrm>
            <a:off x="1454065" y="5793404"/>
            <a:ext cx="461995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FFECE9A1-ED6A-41FA-A166-AEBCAF510E5D}"/>
                  </a:ext>
                </a:extLst>
              </p:cNvPr>
              <p:cNvSpPr txBox="1"/>
              <p:nvPr/>
            </p:nvSpPr>
            <p:spPr>
              <a:xfrm>
                <a:off x="1090083" y="5077991"/>
                <a:ext cx="435440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FFECE9A1-ED6A-41FA-A166-AEBCAF510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83" y="5077991"/>
                <a:ext cx="435440" cy="2791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0A8E9E58-ED49-41C7-BC7E-5741AC724386}"/>
                  </a:ext>
                </a:extLst>
              </p:cNvPr>
              <p:cNvSpPr txBox="1"/>
              <p:nvPr/>
            </p:nvSpPr>
            <p:spPr>
              <a:xfrm>
                <a:off x="1713664" y="5783164"/>
                <a:ext cx="430887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pt-BR" sz="1125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 sz="1125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0A8E9E58-ED49-41C7-BC7E-5741AC72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664" y="5783164"/>
                <a:ext cx="430887" cy="2654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lipse 61">
            <a:extLst>
              <a:ext uri="{FF2B5EF4-FFF2-40B4-BE49-F238E27FC236}">
                <a16:creationId xmlns:a16="http://schemas.microsoft.com/office/drawing/2014/main" id="{645A2A70-82C3-4446-8AFE-98B83AEA3658}"/>
              </a:ext>
            </a:extLst>
          </p:cNvPr>
          <p:cNvSpPr/>
          <p:nvPr/>
        </p:nvSpPr>
        <p:spPr>
          <a:xfrm>
            <a:off x="1419811" y="5739942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95072DA8-81CE-417C-BBB6-4ACEB769A0A5}"/>
              </a:ext>
            </a:extLst>
          </p:cNvPr>
          <p:cNvSpPr/>
          <p:nvPr/>
        </p:nvSpPr>
        <p:spPr>
          <a:xfrm>
            <a:off x="1419448" y="5741790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Conector de seta reta 96">
            <a:extLst>
              <a:ext uri="{FF2B5EF4-FFF2-40B4-BE49-F238E27FC236}">
                <a16:creationId xmlns:a16="http://schemas.microsoft.com/office/drawing/2014/main" id="{966C87D7-C0EB-4289-B493-CF7D33059054}"/>
              </a:ext>
            </a:extLst>
          </p:cNvPr>
          <p:cNvCxnSpPr/>
          <p:nvPr/>
        </p:nvCxnSpPr>
        <p:spPr>
          <a:xfrm>
            <a:off x="7381563" y="5789379"/>
            <a:ext cx="0" cy="459000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97">
            <a:extLst>
              <a:ext uri="{FF2B5EF4-FFF2-40B4-BE49-F238E27FC236}">
                <a16:creationId xmlns:a16="http://schemas.microsoft.com/office/drawing/2014/main" id="{C522BBD3-C8A0-478A-B29A-B389950FF6DE}"/>
              </a:ext>
            </a:extLst>
          </p:cNvPr>
          <p:cNvCxnSpPr/>
          <p:nvPr/>
        </p:nvCxnSpPr>
        <p:spPr>
          <a:xfrm>
            <a:off x="7372390" y="5793087"/>
            <a:ext cx="351000" cy="41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81E34995-159B-4A7F-BA9D-6E0BE90A4E24}"/>
                  </a:ext>
                </a:extLst>
              </p:cNvPr>
              <p:cNvSpPr txBox="1"/>
              <p:nvPr/>
            </p:nvSpPr>
            <p:spPr>
              <a:xfrm>
                <a:off x="6959418" y="6205755"/>
                <a:ext cx="871521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>
                  <a:defRPr sz="1500" i="1">
                    <a:solidFill>
                      <a:srgbClr val="7030A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1125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pt-BR" sz="11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 sz="11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81E34995-159B-4A7F-BA9D-6E0BE90A4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418" y="6205755"/>
                <a:ext cx="871521" cy="2791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8C988A9-A255-4C91-B127-616BFF09CBFA}"/>
                  </a:ext>
                </a:extLst>
              </p:cNvPr>
              <p:cNvSpPr txBox="1"/>
              <p:nvPr/>
            </p:nvSpPr>
            <p:spPr>
              <a:xfrm>
                <a:off x="7532252" y="5540057"/>
                <a:ext cx="755015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>
                  <a:defRPr sz="1500" i="1">
                    <a:solidFill>
                      <a:srgbClr val="7030A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1125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1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125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 sz="11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8C988A9-A255-4C91-B127-616BFF09C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52" y="5540057"/>
                <a:ext cx="755015" cy="2654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ector de seta reta 50">
            <a:extLst>
              <a:ext uri="{FF2B5EF4-FFF2-40B4-BE49-F238E27FC236}">
                <a16:creationId xmlns:a16="http://schemas.microsoft.com/office/drawing/2014/main" id="{0F62B167-BF43-49A5-B3F9-B2B692CEDE43}"/>
              </a:ext>
            </a:extLst>
          </p:cNvPr>
          <p:cNvCxnSpPr/>
          <p:nvPr/>
        </p:nvCxnSpPr>
        <p:spPr>
          <a:xfrm>
            <a:off x="7376790" y="5855802"/>
            <a:ext cx="0" cy="30593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:a16="http://schemas.microsoft.com/office/drawing/2014/main" id="{543A4CAD-4135-44C4-B6C6-D2315B051A28}"/>
              </a:ext>
            </a:extLst>
          </p:cNvPr>
          <p:cNvSpPr/>
          <p:nvPr/>
        </p:nvSpPr>
        <p:spPr>
          <a:xfrm>
            <a:off x="7318225" y="5747741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945C3393-EBB4-4BE8-8F84-1E865C64BFAA}"/>
              </a:ext>
            </a:extLst>
          </p:cNvPr>
          <p:cNvSpPr/>
          <p:nvPr/>
        </p:nvSpPr>
        <p:spPr>
          <a:xfrm>
            <a:off x="4896452" y="1164511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Movimento de projéteis (2D)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706923B1-CCFE-428A-BB8B-FCF5499CFB08}"/>
                  </a:ext>
                </a:extLst>
              </p:cNvPr>
              <p:cNvSpPr/>
              <p:nvPr/>
            </p:nvSpPr>
            <p:spPr>
              <a:xfrm>
                <a:off x="1475656" y="2813245"/>
                <a:ext cx="3125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𝐶𝑜𝑛𝑠𝑡𝑎𝑛𝑡𝑒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706923B1-CCFE-428A-BB8B-FCF5499CF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813245"/>
                <a:ext cx="31257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98BD916E-6C00-47BA-B33F-08377962D0B5}"/>
                  </a:ext>
                </a:extLst>
              </p:cNvPr>
              <p:cNvSpPr/>
              <p:nvPr/>
            </p:nvSpPr>
            <p:spPr>
              <a:xfrm>
                <a:off x="5562640" y="2813808"/>
                <a:ext cx="217771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 </a:t>
                </a:r>
                <a:endParaRPr lang="pt-BR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98BD916E-6C00-47BA-B33F-08377962D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40" y="2813808"/>
                <a:ext cx="2177712" cy="391261"/>
              </a:xfrm>
              <a:prstGeom prst="rect">
                <a:avLst/>
              </a:prstGeom>
              <a:blipFill>
                <a:blip r:embed="rId20"/>
                <a:stretch>
                  <a:fillRect t="-9375" r="-1401"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0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9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7 C 0.03785 -0.05185 0.1132 -0.13519 0.16788 -0.175 C 0.22205 -0.21551 0.26441 -0.23959 0.32656 -0.23959 C 0.42483 -0.25347 0.5967 -0.09653 0.64479 -0.00162 " pathEditMode="relative" rAng="0" ptsTypes="AAAA">
                                      <p:cBhvr>
                                        <p:cTn id="97" dur="2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40" y="-1199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 animBg="1"/>
      <p:bldP spid="24" grpId="0"/>
      <p:bldP spid="26" grpId="0"/>
      <p:bldP spid="28" grpId="0"/>
      <p:bldP spid="29" grpId="0" animBg="1"/>
      <p:bldP spid="30" grpId="0"/>
      <p:bldP spid="31" grpId="0" animBg="1"/>
      <p:bldP spid="33" grpId="0"/>
      <p:bldP spid="35" grpId="0"/>
      <p:bldP spid="37" grpId="0"/>
      <p:bldP spid="38" grpId="0"/>
      <p:bldP spid="40" grpId="0"/>
      <p:bldP spid="43" grpId="0" animBg="1"/>
      <p:bldP spid="44" grpId="0"/>
      <p:bldP spid="45" grpId="0"/>
      <p:bldP spid="47" grpId="0"/>
      <p:bldP spid="48" grpId="0" animBg="1"/>
      <p:bldP spid="50" grpId="0"/>
      <p:bldP spid="52" grpId="0"/>
      <p:bldP spid="53" grpId="0"/>
      <p:bldP spid="55" grpId="0" animBg="1"/>
      <p:bldP spid="57" grpId="0"/>
      <p:bldP spid="60" grpId="0"/>
      <p:bldP spid="61" grpId="0"/>
      <p:bldP spid="62" grpId="0" animBg="1"/>
      <p:bldP spid="62" grpId="1" animBg="1"/>
      <p:bldP spid="63" grpId="0" animBg="1"/>
      <p:bldP spid="66" grpId="0"/>
      <p:bldP spid="67" grpId="0"/>
      <p:bldP spid="69" grpId="0" animBg="1"/>
      <p:bldP spid="71" grpId="0"/>
      <p:bldP spid="72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473DB-695F-4A4C-8D08-544FEB23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3" name="Espaço Reservado para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F60E-8833-44F2-AF74-071A871EB905}" type="datetime1">
              <a:rPr lang="pt-BR" smtClean="0"/>
              <a:t>20/05/2019</a:t>
            </a:fld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6908" y="1134850"/>
            <a:ext cx="244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Temos em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ixaDeTexto 62"/>
              <p:cNvSpPr txBox="1"/>
              <p:nvPr/>
            </p:nvSpPr>
            <p:spPr>
              <a:xfrm>
                <a:off x="412886" y="1583524"/>
                <a:ext cx="142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=0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+0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3" name="CaixaDe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86" y="1583524"/>
                <a:ext cx="1427378" cy="369332"/>
              </a:xfrm>
              <a:prstGeom prst="rect">
                <a:avLst/>
              </a:prstGeom>
              <a:blipFill>
                <a:blip r:embed="rId2"/>
                <a:stretch>
                  <a:fillRect t="-13333"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/>
              <p:cNvSpPr txBox="1"/>
              <p:nvPr/>
            </p:nvSpPr>
            <p:spPr>
              <a:xfrm>
                <a:off x="1919210" y="1585805"/>
                <a:ext cx="188570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  <m:r>
                            <a:rPr lang="pt-BR" i="1">
                              <a:latin typeface="Cambria Math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6" name="CaixaDeTexto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10" y="1585805"/>
                <a:ext cx="1885709" cy="391261"/>
              </a:xfrm>
              <a:prstGeom prst="rect">
                <a:avLst/>
              </a:prstGeom>
              <a:blipFill>
                <a:blip r:embed="rId3"/>
                <a:stretch>
                  <a:fillRect t="-9375"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ixaDeTexto 67"/>
              <p:cNvSpPr txBox="1"/>
              <p:nvPr/>
            </p:nvSpPr>
            <p:spPr>
              <a:xfrm>
                <a:off x="4960268" y="2536318"/>
                <a:ext cx="1898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8" name="CaixaDeTexto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268" y="2536318"/>
                <a:ext cx="1898277" cy="369332"/>
              </a:xfrm>
              <a:prstGeom prst="rect">
                <a:avLst/>
              </a:prstGeom>
              <a:blipFill>
                <a:blip r:embed="rId4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332402" y="2552768"/>
            <a:ext cx="6495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Decompondo o vetor velocidade inicial, temos: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aixaDeTexto 71"/>
              <p:cNvSpPr txBox="1"/>
              <p:nvPr/>
            </p:nvSpPr>
            <p:spPr>
              <a:xfrm>
                <a:off x="6796939" y="2533683"/>
                <a:ext cx="187545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  <m:r>
                            <a:rPr lang="pt-BR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939" y="2533683"/>
                <a:ext cx="1875450" cy="391261"/>
              </a:xfrm>
              <a:prstGeom prst="rect">
                <a:avLst/>
              </a:prstGeom>
              <a:blipFill>
                <a:blip r:embed="rId5"/>
                <a:stretch>
                  <a:fillRect t="-12903"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aixaDeTexto 72"/>
              <p:cNvSpPr txBox="1"/>
              <p:nvPr/>
            </p:nvSpPr>
            <p:spPr>
              <a:xfrm>
                <a:off x="2039671" y="3024017"/>
                <a:ext cx="454855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pt-BR" i="1">
                              <a:latin typeface="Cambria Math"/>
                            </a:rPr>
                            <m:t>−</m:t>
                          </m:r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71" y="3024017"/>
                <a:ext cx="4548553" cy="404983"/>
              </a:xfrm>
              <a:prstGeom prst="rect">
                <a:avLst/>
              </a:prstGeom>
              <a:blipFill>
                <a:blip r:embed="rId6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324454" y="3040676"/>
            <a:ext cx="236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Portanto, temos: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332403" y="3572970"/>
            <a:ext cx="2667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 vetor posição: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ixaDeTexto 76"/>
              <p:cNvSpPr txBox="1"/>
              <p:nvPr/>
            </p:nvSpPr>
            <p:spPr>
              <a:xfrm>
                <a:off x="2051819" y="3429000"/>
                <a:ext cx="5265288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+(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pt-BR" i="1">
                          <a:latin typeface="Cambria Math"/>
                        </a:rPr>
                        <m:t>𝑡</m:t>
                      </m:r>
                      <m:r>
                        <a:rPr lang="pt-B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𝑔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19" y="3429000"/>
                <a:ext cx="5265288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4">
            <a:extLst>
              <a:ext uri="{FF2B5EF4-FFF2-40B4-BE49-F238E27FC236}">
                <a16:creationId xmlns:a16="http://schemas.microsoft.com/office/drawing/2014/main" id="{3269FC61-AB54-4B39-8CC5-5D648629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37" y="4139788"/>
            <a:ext cx="4141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 o alcance horizontal do lançamento?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B4FC21DC-8BC1-4684-9724-D9633826797E}"/>
                  </a:ext>
                </a:extLst>
              </p:cNvPr>
              <p:cNvSpPr txBox="1"/>
              <p:nvPr/>
            </p:nvSpPr>
            <p:spPr>
              <a:xfrm>
                <a:off x="284385" y="5257781"/>
                <a:ext cx="5163401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  <m:r>
                            <a:rPr lang="pt-BR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r>
                        <a:rPr lang="pt-BR" i="1">
                          <a:latin typeface="Cambria Math"/>
                        </a:rPr>
                        <m:t>𝑅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B4FC21DC-8BC1-4684-9724-D9633826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5" y="5257781"/>
                <a:ext cx="5163401" cy="618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4">
            <a:extLst>
              <a:ext uri="{FF2B5EF4-FFF2-40B4-BE49-F238E27FC236}">
                <a16:creationId xmlns:a16="http://schemas.microsoft.com/office/drawing/2014/main" id="{3A5BD2B3-ADFA-4678-A268-FAEF095D1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86" y="4509120"/>
            <a:ext cx="8399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Temos que este alcance será dado no instante que a componente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vetor posição se anula, ou seja:</a:t>
            </a:r>
          </a:p>
        </p:txBody>
      </p:sp>
      <p:grpSp>
        <p:nvGrpSpPr>
          <p:cNvPr id="81" name="Grupo 22">
            <a:extLst>
              <a:ext uri="{FF2B5EF4-FFF2-40B4-BE49-F238E27FC236}">
                <a16:creationId xmlns:a16="http://schemas.microsoft.com/office/drawing/2014/main" id="{F089F877-81F7-4740-82C4-4F8789A599A1}"/>
              </a:ext>
            </a:extLst>
          </p:cNvPr>
          <p:cNvGrpSpPr/>
          <p:nvPr/>
        </p:nvGrpSpPr>
        <p:grpSpPr>
          <a:xfrm>
            <a:off x="3348514" y="4930057"/>
            <a:ext cx="966083" cy="981090"/>
            <a:chOff x="4605511" y="2274373"/>
            <a:chExt cx="1288110" cy="1308121"/>
          </a:xfrm>
        </p:grpSpPr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6E2D7968-C816-4844-BBEA-1DC31ECA0D3A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 flipH="1">
              <a:off x="4605511" y="2650570"/>
              <a:ext cx="677192" cy="93192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6ADF2591-5FFE-4C98-AA81-77320A332286}"/>
                </a:ext>
              </a:extLst>
            </p:cNvPr>
            <p:cNvSpPr txBox="1"/>
            <p:nvPr/>
          </p:nvSpPr>
          <p:spPr>
            <a:xfrm>
              <a:off x="5493512" y="2274373"/>
              <a:ext cx="4001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2A67570-6023-40E7-82F5-833C8BA480BB}"/>
              </a:ext>
            </a:extLst>
          </p:cNvPr>
          <p:cNvGrpSpPr/>
          <p:nvPr/>
        </p:nvGrpSpPr>
        <p:grpSpPr>
          <a:xfrm>
            <a:off x="5299143" y="4805398"/>
            <a:ext cx="3707951" cy="1638378"/>
            <a:chOff x="7036832" y="4375016"/>
            <a:chExt cx="4943935" cy="2184504"/>
          </a:xfrm>
        </p:grpSpPr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5508714B-6BE9-458B-BC38-8F5980A3D02B}"/>
                </a:ext>
              </a:extLst>
            </p:cNvPr>
            <p:cNvCxnSpPr/>
            <p:nvPr/>
          </p:nvCxnSpPr>
          <p:spPr>
            <a:xfrm flipV="1">
              <a:off x="7453930" y="6178521"/>
              <a:ext cx="3993429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83FF835-911A-41EF-BAAB-5B64CFB43E61}"/>
                </a:ext>
              </a:extLst>
            </p:cNvPr>
            <p:cNvGrpSpPr/>
            <p:nvPr/>
          </p:nvGrpSpPr>
          <p:grpSpPr>
            <a:xfrm>
              <a:off x="7036832" y="4375016"/>
              <a:ext cx="4943935" cy="2184504"/>
              <a:chOff x="7036832" y="4375016"/>
              <a:chExt cx="4943935" cy="2184504"/>
            </a:xfrm>
          </p:grpSpPr>
          <p:grpSp>
            <p:nvGrpSpPr>
              <p:cNvPr id="85" name="Grupo 1">
                <a:extLst>
                  <a:ext uri="{FF2B5EF4-FFF2-40B4-BE49-F238E27FC236}">
                    <a16:creationId xmlns:a16="http://schemas.microsoft.com/office/drawing/2014/main" id="{D485934B-CD59-49F1-9FCE-36B84FCC468E}"/>
                  </a:ext>
                </a:extLst>
              </p:cNvPr>
              <p:cNvGrpSpPr/>
              <p:nvPr/>
            </p:nvGrpSpPr>
            <p:grpSpPr>
              <a:xfrm>
                <a:off x="7036832" y="4375016"/>
                <a:ext cx="4943935" cy="2008137"/>
                <a:chOff x="467544" y="2187207"/>
                <a:chExt cx="6019730" cy="2445104"/>
              </a:xfrm>
            </p:grpSpPr>
            <p:grpSp>
              <p:nvGrpSpPr>
                <p:cNvPr id="87" name="Grupo 16">
                  <a:extLst>
                    <a:ext uri="{FF2B5EF4-FFF2-40B4-BE49-F238E27FC236}">
                      <a16:creationId xmlns:a16="http://schemas.microsoft.com/office/drawing/2014/main" id="{452D350E-76D6-4455-AA79-554ED62BBCDB}"/>
                    </a:ext>
                  </a:extLst>
                </p:cNvPr>
                <p:cNvGrpSpPr/>
                <p:nvPr/>
              </p:nvGrpSpPr>
              <p:grpSpPr>
                <a:xfrm>
                  <a:off x="467544" y="2187207"/>
                  <a:ext cx="6019730" cy="2445104"/>
                  <a:chOff x="467544" y="3677062"/>
                  <a:chExt cx="6019730" cy="2445104"/>
                </a:xfrm>
              </p:grpSpPr>
              <p:cxnSp>
                <p:nvCxnSpPr>
                  <p:cNvPr id="148" name="Conector de seta reta 6">
                    <a:extLst>
                      <a:ext uri="{FF2B5EF4-FFF2-40B4-BE49-F238E27FC236}">
                        <a16:creationId xmlns:a16="http://schemas.microsoft.com/office/drawing/2014/main" id="{A49327AF-5DA8-4A16-9B9C-F4D22CB59F0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1661" y="3861048"/>
                    <a:ext cx="0" cy="2088232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Conector de seta reta 15">
                    <a:extLst>
                      <a:ext uri="{FF2B5EF4-FFF2-40B4-BE49-F238E27FC236}">
                        <a16:creationId xmlns:a16="http://schemas.microsoft.com/office/drawing/2014/main" id="{7472D370-CDD0-4550-A4FC-99B5EC401D13}"/>
                      </a:ext>
                    </a:extLst>
                  </p:cNvPr>
                  <p:cNvCxnSpPr/>
                  <p:nvPr/>
                </p:nvCxnSpPr>
                <p:spPr>
                  <a:xfrm>
                    <a:off x="467544" y="5713378"/>
                    <a:ext cx="5941986" cy="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CaixaDeTexto 149">
                    <a:extLst>
                      <a:ext uri="{FF2B5EF4-FFF2-40B4-BE49-F238E27FC236}">
                        <a16:creationId xmlns:a16="http://schemas.microsoft.com/office/drawing/2014/main" id="{9522EEA1-621B-430F-89CC-EA81ECC8093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811" y="5634994"/>
                    <a:ext cx="282463" cy="4871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350" i="1" dirty="0"/>
                      <a:t>x</a:t>
                    </a:r>
                  </a:p>
                </p:txBody>
              </p:sp>
              <p:sp>
                <p:nvSpPr>
                  <p:cNvPr id="151" name="CaixaDeTexto 150">
                    <a:extLst>
                      <a:ext uri="{FF2B5EF4-FFF2-40B4-BE49-F238E27FC236}">
                        <a16:creationId xmlns:a16="http://schemas.microsoft.com/office/drawing/2014/main" id="{CFE084E0-515C-483D-80F1-5BD39488A0B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925" y="3677062"/>
                    <a:ext cx="225999" cy="4871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350" i="1" dirty="0"/>
                      <a:t>y</a:t>
                    </a:r>
                  </a:p>
                </p:txBody>
              </p:sp>
            </p:grpSp>
            <p:cxnSp>
              <p:nvCxnSpPr>
                <p:cNvPr id="88" name="Conector de seta reta 11">
                  <a:extLst>
                    <a:ext uri="{FF2B5EF4-FFF2-40B4-BE49-F238E27FC236}">
                      <a16:creationId xmlns:a16="http://schemas.microsoft.com/office/drawing/2014/main" id="{05234DE2-9EB4-44AE-A598-F4CD263B70B9}"/>
                    </a:ext>
                  </a:extLst>
                </p:cNvPr>
                <p:cNvCxnSpPr/>
                <p:nvPr/>
              </p:nvCxnSpPr>
              <p:spPr>
                <a:xfrm flipV="1">
                  <a:off x="935952" y="3646890"/>
                  <a:ext cx="491431" cy="585109"/>
                </a:xfrm>
                <a:prstGeom prst="straightConnector1">
                  <a:avLst/>
                </a:prstGeom>
                <a:ln w="22225">
                  <a:solidFill>
                    <a:srgbClr val="0070C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0" name="Retângulo 89">
                      <a:extLst>
                        <a:ext uri="{FF2B5EF4-FFF2-40B4-BE49-F238E27FC236}">
                          <a16:creationId xmlns:a16="http://schemas.microsoft.com/office/drawing/2014/main" id="{F4317168-2564-4BD2-A360-659EC86D31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347" y="3356992"/>
                      <a:ext cx="492066" cy="33727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7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pt-BR" sz="7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750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75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75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0" name="Retângulo 89">
                      <a:extLst>
                        <a:ext uri="{FF2B5EF4-FFF2-40B4-BE49-F238E27FC236}">
                          <a16:creationId xmlns:a16="http://schemas.microsoft.com/office/drawing/2014/main" id="{F4317168-2564-4BD2-A360-659EC86D31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9347" y="3356992"/>
                      <a:ext cx="492066" cy="33727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1" name="Arco 90">
                  <a:extLst>
                    <a:ext uri="{FF2B5EF4-FFF2-40B4-BE49-F238E27FC236}">
                      <a16:creationId xmlns:a16="http://schemas.microsoft.com/office/drawing/2014/main" id="{F68D8817-7F07-49F8-8080-F174A70400FE}"/>
                    </a:ext>
                  </a:extLst>
                </p:cNvPr>
                <p:cNvSpPr/>
                <p:nvPr/>
              </p:nvSpPr>
              <p:spPr>
                <a:xfrm>
                  <a:off x="968196" y="4038856"/>
                  <a:ext cx="288032" cy="394869"/>
                </a:xfrm>
                <a:prstGeom prst="arc">
                  <a:avLst/>
                </a:prstGeom>
                <a:ln w="158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2" name="Retângulo 91">
                      <a:extLst>
                        <a:ext uri="{FF2B5EF4-FFF2-40B4-BE49-F238E27FC236}">
                          <a16:creationId xmlns:a16="http://schemas.microsoft.com/office/drawing/2014/main" id="{A5B68528-98FE-44D7-AACA-2D25F3680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212" y="3818059"/>
                      <a:ext cx="501435" cy="33727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7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75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pt-BR" sz="75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75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2" name="Retângulo 91">
                      <a:extLst>
                        <a:ext uri="{FF2B5EF4-FFF2-40B4-BE49-F238E27FC236}">
                          <a16:creationId xmlns:a16="http://schemas.microsoft.com/office/drawing/2014/main" id="{A5B68528-98FE-44D7-AACA-2D25F3680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2212" y="3818059"/>
                      <a:ext cx="501435" cy="3372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Forma livre 20">
                  <a:extLst>
                    <a:ext uri="{FF2B5EF4-FFF2-40B4-BE49-F238E27FC236}">
                      <a16:creationId xmlns:a16="http://schemas.microsoft.com/office/drawing/2014/main" id="{834F2689-DEF2-4C4B-9139-18E6C2AF3B90}"/>
                    </a:ext>
                  </a:extLst>
                </p:cNvPr>
                <p:cNvSpPr/>
                <p:nvPr/>
              </p:nvSpPr>
              <p:spPr>
                <a:xfrm>
                  <a:off x="942082" y="2594721"/>
                  <a:ext cx="4930070" cy="1659495"/>
                </a:xfrm>
                <a:custGeom>
                  <a:avLst/>
                  <a:gdLst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5276 h 2320271"/>
                    <a:gd name="connsiteX1" fmla="*/ 1347170 w 5325857"/>
                    <a:gd name="connsiteY1" fmla="*/ 407709 h 2320271"/>
                    <a:gd name="connsiteX2" fmla="*/ 2484935 w 5325857"/>
                    <a:gd name="connsiteY2" fmla="*/ 2861 h 2320271"/>
                    <a:gd name="connsiteX3" fmla="*/ 3873985 w 5325857"/>
                    <a:gd name="connsiteY3" fmla="*/ 568253 h 2320271"/>
                    <a:gd name="connsiteX4" fmla="*/ 4914028 w 5325857"/>
                    <a:gd name="connsiteY4" fmla="*/ 1650177 h 2320271"/>
                    <a:gd name="connsiteX5" fmla="*/ 5325857 w 5325857"/>
                    <a:gd name="connsiteY5" fmla="*/ 2320271 h 2320271"/>
                    <a:gd name="connsiteX0" fmla="*/ 0 w 5325857"/>
                    <a:gd name="connsiteY0" fmla="*/ 1612454 h 2317449"/>
                    <a:gd name="connsiteX1" fmla="*/ 1347170 w 5325857"/>
                    <a:gd name="connsiteY1" fmla="*/ 404887 h 2317449"/>
                    <a:gd name="connsiteX2" fmla="*/ 2484935 w 5325857"/>
                    <a:gd name="connsiteY2" fmla="*/ 39 h 2317449"/>
                    <a:gd name="connsiteX3" fmla="*/ 3873985 w 5325857"/>
                    <a:gd name="connsiteY3" fmla="*/ 565431 h 2317449"/>
                    <a:gd name="connsiteX4" fmla="*/ 4914028 w 5325857"/>
                    <a:gd name="connsiteY4" fmla="*/ 1647355 h 2317449"/>
                    <a:gd name="connsiteX5" fmla="*/ 5325857 w 5325857"/>
                    <a:gd name="connsiteY5" fmla="*/ 2317449 h 2317449"/>
                    <a:gd name="connsiteX0" fmla="*/ 0 w 5325857"/>
                    <a:gd name="connsiteY0" fmla="*/ 1612454 h 2317449"/>
                    <a:gd name="connsiteX1" fmla="*/ 1347170 w 5325857"/>
                    <a:gd name="connsiteY1" fmla="*/ 404887 h 2317449"/>
                    <a:gd name="connsiteX2" fmla="*/ 2484935 w 5325857"/>
                    <a:gd name="connsiteY2" fmla="*/ 39 h 2317449"/>
                    <a:gd name="connsiteX3" fmla="*/ 3873985 w 5325857"/>
                    <a:gd name="connsiteY3" fmla="*/ 565431 h 2317449"/>
                    <a:gd name="connsiteX4" fmla="*/ 4914028 w 5325857"/>
                    <a:gd name="connsiteY4" fmla="*/ 1647355 h 2317449"/>
                    <a:gd name="connsiteX5" fmla="*/ 5325857 w 5325857"/>
                    <a:gd name="connsiteY5" fmla="*/ 2317449 h 2317449"/>
                    <a:gd name="connsiteX0" fmla="*/ 0 w 5325857"/>
                    <a:gd name="connsiteY0" fmla="*/ 1612454 h 2317449"/>
                    <a:gd name="connsiteX1" fmla="*/ 1347170 w 5325857"/>
                    <a:gd name="connsiteY1" fmla="*/ 404887 h 2317449"/>
                    <a:gd name="connsiteX2" fmla="*/ 2484935 w 5325857"/>
                    <a:gd name="connsiteY2" fmla="*/ 39 h 2317449"/>
                    <a:gd name="connsiteX3" fmla="*/ 3873985 w 5325857"/>
                    <a:gd name="connsiteY3" fmla="*/ 565431 h 2317449"/>
                    <a:gd name="connsiteX4" fmla="*/ 4914028 w 5325857"/>
                    <a:gd name="connsiteY4" fmla="*/ 1647355 h 2317449"/>
                    <a:gd name="connsiteX5" fmla="*/ 5325857 w 5325857"/>
                    <a:gd name="connsiteY5" fmla="*/ 2317449 h 2317449"/>
                    <a:gd name="connsiteX0" fmla="*/ 0 w 5325857"/>
                    <a:gd name="connsiteY0" fmla="*/ 1612454 h 2317449"/>
                    <a:gd name="connsiteX1" fmla="*/ 1347170 w 5325857"/>
                    <a:gd name="connsiteY1" fmla="*/ 404887 h 2317449"/>
                    <a:gd name="connsiteX2" fmla="*/ 2484935 w 5325857"/>
                    <a:gd name="connsiteY2" fmla="*/ 39 h 2317449"/>
                    <a:gd name="connsiteX3" fmla="*/ 3873985 w 5325857"/>
                    <a:gd name="connsiteY3" fmla="*/ 565431 h 2317449"/>
                    <a:gd name="connsiteX4" fmla="*/ 4914028 w 5325857"/>
                    <a:gd name="connsiteY4" fmla="*/ 1663397 h 2317449"/>
                    <a:gd name="connsiteX5" fmla="*/ 5325857 w 5325857"/>
                    <a:gd name="connsiteY5" fmla="*/ 2317449 h 2317449"/>
                    <a:gd name="connsiteX0" fmla="*/ 0 w 5325857"/>
                    <a:gd name="connsiteY0" fmla="*/ 1614797 h 2319792"/>
                    <a:gd name="connsiteX1" fmla="*/ 1347170 w 5325857"/>
                    <a:gd name="connsiteY1" fmla="*/ 407230 h 2319792"/>
                    <a:gd name="connsiteX2" fmla="*/ 2484935 w 5325857"/>
                    <a:gd name="connsiteY2" fmla="*/ 2382 h 2319792"/>
                    <a:gd name="connsiteX3" fmla="*/ 3882006 w 5325857"/>
                    <a:gd name="connsiteY3" fmla="*/ 551732 h 2319792"/>
                    <a:gd name="connsiteX4" fmla="*/ 4914028 w 5325857"/>
                    <a:gd name="connsiteY4" fmla="*/ 1665740 h 2319792"/>
                    <a:gd name="connsiteX5" fmla="*/ 5325857 w 5325857"/>
                    <a:gd name="connsiteY5" fmla="*/ 2319792 h 2319792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14028 w 5325857"/>
                    <a:gd name="connsiteY4" fmla="*/ 1667549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14028 w 5325857"/>
                    <a:gd name="connsiteY4" fmla="*/ 1667549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30070 w 5325857"/>
                    <a:gd name="connsiteY4" fmla="*/ 1663538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30070 w 5325857"/>
                    <a:gd name="connsiteY4" fmla="*/ 1663538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30070 w 5325857"/>
                    <a:gd name="connsiteY4" fmla="*/ 1663538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30070 w 5325857"/>
                    <a:gd name="connsiteY4" fmla="*/ 1663538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6606 h 2321601"/>
                    <a:gd name="connsiteX1" fmla="*/ 1347170 w 5325857"/>
                    <a:gd name="connsiteY1" fmla="*/ 409039 h 2321601"/>
                    <a:gd name="connsiteX2" fmla="*/ 2484935 w 5325857"/>
                    <a:gd name="connsiteY2" fmla="*/ 4191 h 2321601"/>
                    <a:gd name="connsiteX3" fmla="*/ 3898048 w 5325857"/>
                    <a:gd name="connsiteY3" fmla="*/ 609688 h 2321601"/>
                    <a:gd name="connsiteX4" fmla="*/ 4930070 w 5325857"/>
                    <a:gd name="connsiteY4" fmla="*/ 1663538 h 2321601"/>
                    <a:gd name="connsiteX5" fmla="*/ 5325857 w 5325857"/>
                    <a:gd name="connsiteY5" fmla="*/ 2321601 h 2321601"/>
                    <a:gd name="connsiteX0" fmla="*/ 0 w 5325857"/>
                    <a:gd name="connsiteY0" fmla="*/ 1612563 h 2317558"/>
                    <a:gd name="connsiteX1" fmla="*/ 1347170 w 5325857"/>
                    <a:gd name="connsiteY1" fmla="*/ 404996 h 2317558"/>
                    <a:gd name="connsiteX2" fmla="*/ 2484935 w 5325857"/>
                    <a:gd name="connsiteY2" fmla="*/ 148 h 2317558"/>
                    <a:gd name="connsiteX3" fmla="*/ 3709554 w 5325857"/>
                    <a:gd name="connsiteY3" fmla="*/ 437203 h 2317558"/>
                    <a:gd name="connsiteX4" fmla="*/ 4930070 w 5325857"/>
                    <a:gd name="connsiteY4" fmla="*/ 1659495 h 2317558"/>
                    <a:gd name="connsiteX5" fmla="*/ 5325857 w 5325857"/>
                    <a:gd name="connsiteY5" fmla="*/ 2317558 h 2317558"/>
                    <a:gd name="connsiteX0" fmla="*/ 0 w 5325857"/>
                    <a:gd name="connsiteY0" fmla="*/ 1612563 h 2317558"/>
                    <a:gd name="connsiteX1" fmla="*/ 1347170 w 5325857"/>
                    <a:gd name="connsiteY1" fmla="*/ 404996 h 2317558"/>
                    <a:gd name="connsiteX2" fmla="*/ 2484935 w 5325857"/>
                    <a:gd name="connsiteY2" fmla="*/ 148 h 2317558"/>
                    <a:gd name="connsiteX3" fmla="*/ 3709554 w 5325857"/>
                    <a:gd name="connsiteY3" fmla="*/ 437203 h 2317558"/>
                    <a:gd name="connsiteX4" fmla="*/ 4930070 w 5325857"/>
                    <a:gd name="connsiteY4" fmla="*/ 1659495 h 2317558"/>
                    <a:gd name="connsiteX5" fmla="*/ 5325857 w 5325857"/>
                    <a:gd name="connsiteY5" fmla="*/ 2317558 h 2317558"/>
                    <a:gd name="connsiteX0" fmla="*/ 0 w 5325857"/>
                    <a:gd name="connsiteY0" fmla="*/ 1612563 h 2317558"/>
                    <a:gd name="connsiteX1" fmla="*/ 1347170 w 5325857"/>
                    <a:gd name="connsiteY1" fmla="*/ 404996 h 2317558"/>
                    <a:gd name="connsiteX2" fmla="*/ 2484935 w 5325857"/>
                    <a:gd name="connsiteY2" fmla="*/ 148 h 2317558"/>
                    <a:gd name="connsiteX3" fmla="*/ 3709554 w 5325857"/>
                    <a:gd name="connsiteY3" fmla="*/ 437203 h 2317558"/>
                    <a:gd name="connsiteX4" fmla="*/ 4930070 w 5325857"/>
                    <a:gd name="connsiteY4" fmla="*/ 1659495 h 2317558"/>
                    <a:gd name="connsiteX5" fmla="*/ 5325857 w 5325857"/>
                    <a:gd name="connsiteY5" fmla="*/ 2317558 h 2317558"/>
                    <a:gd name="connsiteX0" fmla="*/ 0 w 5325857"/>
                    <a:gd name="connsiteY0" fmla="*/ 1612563 h 2317558"/>
                    <a:gd name="connsiteX1" fmla="*/ 1347170 w 5325857"/>
                    <a:gd name="connsiteY1" fmla="*/ 404996 h 2317558"/>
                    <a:gd name="connsiteX2" fmla="*/ 2484935 w 5325857"/>
                    <a:gd name="connsiteY2" fmla="*/ 148 h 2317558"/>
                    <a:gd name="connsiteX3" fmla="*/ 3709554 w 5325857"/>
                    <a:gd name="connsiteY3" fmla="*/ 437203 h 2317558"/>
                    <a:gd name="connsiteX4" fmla="*/ 4930070 w 5325857"/>
                    <a:gd name="connsiteY4" fmla="*/ 1659495 h 2317558"/>
                    <a:gd name="connsiteX5" fmla="*/ 5325857 w 5325857"/>
                    <a:gd name="connsiteY5" fmla="*/ 2317558 h 2317558"/>
                    <a:gd name="connsiteX0" fmla="*/ 0 w 5325857"/>
                    <a:gd name="connsiteY0" fmla="*/ 1612563 h 2317558"/>
                    <a:gd name="connsiteX1" fmla="*/ 1347170 w 5325857"/>
                    <a:gd name="connsiteY1" fmla="*/ 404996 h 2317558"/>
                    <a:gd name="connsiteX2" fmla="*/ 2484935 w 5325857"/>
                    <a:gd name="connsiteY2" fmla="*/ 148 h 2317558"/>
                    <a:gd name="connsiteX3" fmla="*/ 3709554 w 5325857"/>
                    <a:gd name="connsiteY3" fmla="*/ 437203 h 2317558"/>
                    <a:gd name="connsiteX4" fmla="*/ 4930070 w 5325857"/>
                    <a:gd name="connsiteY4" fmla="*/ 1659495 h 2317558"/>
                    <a:gd name="connsiteX5" fmla="*/ 5325857 w 5325857"/>
                    <a:gd name="connsiteY5" fmla="*/ 2317558 h 2317558"/>
                    <a:gd name="connsiteX0" fmla="*/ 0 w 4930070"/>
                    <a:gd name="connsiteY0" fmla="*/ 1612563 h 1659495"/>
                    <a:gd name="connsiteX1" fmla="*/ 1347170 w 4930070"/>
                    <a:gd name="connsiteY1" fmla="*/ 404996 h 1659495"/>
                    <a:gd name="connsiteX2" fmla="*/ 2484935 w 4930070"/>
                    <a:gd name="connsiteY2" fmla="*/ 148 h 1659495"/>
                    <a:gd name="connsiteX3" fmla="*/ 3709554 w 4930070"/>
                    <a:gd name="connsiteY3" fmla="*/ 437203 h 1659495"/>
                    <a:gd name="connsiteX4" fmla="*/ 4930070 w 4930070"/>
                    <a:gd name="connsiteY4" fmla="*/ 1659495 h 1659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30070" h="1659495">
                      <a:moveTo>
                        <a:pt x="0" y="1612563"/>
                      </a:moveTo>
                      <a:cubicBezTo>
                        <a:pt x="466507" y="1143147"/>
                        <a:pt x="933014" y="673732"/>
                        <a:pt x="1347170" y="404996"/>
                      </a:cubicBezTo>
                      <a:cubicBezTo>
                        <a:pt x="1761326" y="136260"/>
                        <a:pt x="2091204" y="-5220"/>
                        <a:pt x="2484935" y="148"/>
                      </a:cubicBezTo>
                      <a:cubicBezTo>
                        <a:pt x="2878666" y="5516"/>
                        <a:pt x="3177705" y="100487"/>
                        <a:pt x="3709554" y="437203"/>
                      </a:cubicBezTo>
                      <a:cubicBezTo>
                        <a:pt x="4241403" y="773919"/>
                        <a:pt x="4756938" y="1406261"/>
                        <a:pt x="4930070" y="1659495"/>
                      </a:cubicBez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97" name="Elipse 96">
                  <a:extLst>
                    <a:ext uri="{FF2B5EF4-FFF2-40B4-BE49-F238E27FC236}">
                      <a16:creationId xmlns:a16="http://schemas.microsoft.com/office/drawing/2014/main" id="{0623C41F-ED5C-489D-9B72-50A7D8BE3588}"/>
                    </a:ext>
                  </a:extLst>
                </p:cNvPr>
                <p:cNvSpPr/>
                <p:nvPr/>
              </p:nvSpPr>
              <p:spPr>
                <a:xfrm>
                  <a:off x="2207531" y="2917964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E5B43275-8405-4BDD-B0D5-4CFE2060B8A8}"/>
                    </a:ext>
                  </a:extLst>
                </p:cNvPr>
                <p:cNvSpPr/>
                <p:nvPr/>
              </p:nvSpPr>
              <p:spPr>
                <a:xfrm>
                  <a:off x="3340884" y="2513836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229F4B34-010F-455C-A0B5-3C9299302381}"/>
                    </a:ext>
                  </a:extLst>
                </p:cNvPr>
                <p:cNvSpPr/>
                <p:nvPr/>
              </p:nvSpPr>
              <p:spPr>
                <a:xfrm>
                  <a:off x="4729976" y="3075924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100" name="Elipse 99">
                  <a:extLst>
                    <a:ext uri="{FF2B5EF4-FFF2-40B4-BE49-F238E27FC236}">
                      <a16:creationId xmlns:a16="http://schemas.microsoft.com/office/drawing/2014/main" id="{45CC1FBB-D622-4165-A9E0-9DB2A097895E}"/>
                    </a:ext>
                  </a:extLst>
                </p:cNvPr>
                <p:cNvSpPr/>
                <p:nvPr/>
              </p:nvSpPr>
              <p:spPr>
                <a:xfrm>
                  <a:off x="896196" y="4151985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146" name="Elipse 145">
                  <a:extLst>
                    <a:ext uri="{FF2B5EF4-FFF2-40B4-BE49-F238E27FC236}">
                      <a16:creationId xmlns:a16="http://schemas.microsoft.com/office/drawing/2014/main" id="{8DCAE38D-2289-4769-891C-68D6B4FAB384}"/>
                    </a:ext>
                  </a:extLst>
                </p:cNvPr>
                <p:cNvSpPr/>
                <p:nvPr/>
              </p:nvSpPr>
              <p:spPr>
                <a:xfrm>
                  <a:off x="896633" y="4151122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sp>
              <p:nvSpPr>
                <p:cNvPr id="147" name="Elipse 146">
                  <a:extLst>
                    <a:ext uri="{FF2B5EF4-FFF2-40B4-BE49-F238E27FC236}">
                      <a16:creationId xmlns:a16="http://schemas.microsoft.com/office/drawing/2014/main" id="{D12D7FD3-A3D7-4A0A-9D4F-684DA087A5E5}"/>
                    </a:ext>
                  </a:extLst>
                </p:cNvPr>
                <p:cNvSpPr/>
                <p:nvPr/>
              </p:nvSpPr>
              <p:spPr>
                <a:xfrm>
                  <a:off x="5759028" y="4159999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FF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</p:grpSp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AEE6B411-DCD8-47D6-B6F5-82A2AC586BAC}"/>
                  </a:ext>
                </a:extLst>
              </p:cNvPr>
              <p:cNvSpPr txBox="1"/>
              <p:nvPr/>
            </p:nvSpPr>
            <p:spPr>
              <a:xfrm>
                <a:off x="9328617" y="6159411"/>
                <a:ext cx="37232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i="1" dirty="0"/>
                  <a:t>R</a:t>
                </a: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754BEB1-6C18-4E3E-BC0D-EA0987076B03}"/>
              </a:ext>
            </a:extLst>
          </p:cNvPr>
          <p:cNvGrpSpPr>
            <a:grpSpLocks noChangeAspect="1"/>
          </p:cNvGrpSpPr>
          <p:nvPr/>
        </p:nvGrpSpPr>
        <p:grpSpPr>
          <a:xfrm>
            <a:off x="4830559" y="825957"/>
            <a:ext cx="4260986" cy="1738916"/>
            <a:chOff x="1660233" y="2577975"/>
            <a:chExt cx="10403878" cy="4245838"/>
          </a:xfrm>
        </p:grpSpPr>
        <p:grpSp>
          <p:nvGrpSpPr>
            <p:cNvPr id="154" name="Grupo 16">
              <a:extLst>
                <a:ext uri="{FF2B5EF4-FFF2-40B4-BE49-F238E27FC236}">
                  <a16:creationId xmlns:a16="http://schemas.microsoft.com/office/drawing/2014/main" id="{F58D9C20-79DE-4196-B1F0-24F6BDD24AF7}"/>
                </a:ext>
              </a:extLst>
            </p:cNvPr>
            <p:cNvGrpSpPr/>
            <p:nvPr/>
          </p:nvGrpSpPr>
          <p:grpSpPr>
            <a:xfrm>
              <a:off x="1991544" y="2577975"/>
              <a:ext cx="10072567" cy="3703007"/>
              <a:chOff x="467544" y="2649982"/>
              <a:chExt cx="10072567" cy="3703007"/>
            </a:xfrm>
          </p:grpSpPr>
          <p:cxnSp>
            <p:nvCxnSpPr>
              <p:cNvPr id="155" name="Conector de seta reta 6">
                <a:extLst>
                  <a:ext uri="{FF2B5EF4-FFF2-40B4-BE49-F238E27FC236}">
                    <a16:creationId xmlns:a16="http://schemas.microsoft.com/office/drawing/2014/main" id="{C17D0EC9-2936-430A-BA3A-FB7E8BC844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1661" y="2777885"/>
                <a:ext cx="0" cy="3171395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ector de seta reta 15">
                <a:extLst>
                  <a:ext uri="{FF2B5EF4-FFF2-40B4-BE49-F238E27FC236}">
                    <a16:creationId xmlns:a16="http://schemas.microsoft.com/office/drawing/2014/main" id="{D6475A98-B9C5-48EC-B059-CAB1A0DCE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44" y="5713378"/>
                <a:ext cx="9960970" cy="0"/>
              </a:xfrm>
              <a:prstGeom prst="straightConnector1">
                <a:avLst/>
              </a:prstGeom>
              <a:ln w="2222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CaixaDeTexto 156">
                <a:extLst>
                  <a:ext uri="{FF2B5EF4-FFF2-40B4-BE49-F238E27FC236}">
                    <a16:creationId xmlns:a16="http://schemas.microsoft.com/office/drawing/2014/main" id="{2C5DE977-6344-4A4B-A865-98C582579587}"/>
                  </a:ext>
                </a:extLst>
              </p:cNvPr>
              <p:cNvSpPr txBox="1"/>
              <p:nvPr/>
            </p:nvSpPr>
            <p:spPr>
              <a:xfrm>
                <a:off x="10257650" y="5733013"/>
                <a:ext cx="282461" cy="619976"/>
              </a:xfrm>
              <a:prstGeom prst="rect">
                <a:avLst/>
              </a:prstGeom>
              <a:noFill/>
              <a:ln cap="rnd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050" i="1" dirty="0"/>
                  <a:t>x</a:t>
                </a:r>
              </a:p>
            </p:txBody>
          </p:sp>
          <p:sp>
            <p:nvSpPr>
              <p:cNvPr id="158" name="CaixaDeTexto 157">
                <a:extLst>
                  <a:ext uri="{FF2B5EF4-FFF2-40B4-BE49-F238E27FC236}">
                    <a16:creationId xmlns:a16="http://schemas.microsoft.com/office/drawing/2014/main" id="{8AB36831-D266-41C9-B79B-E777655FA7C1}"/>
                  </a:ext>
                </a:extLst>
              </p:cNvPr>
              <p:cNvSpPr txBox="1"/>
              <p:nvPr/>
            </p:nvSpPr>
            <p:spPr>
              <a:xfrm>
                <a:off x="541184" y="2649982"/>
                <a:ext cx="226000" cy="619976"/>
              </a:xfrm>
              <a:prstGeom prst="rect">
                <a:avLst/>
              </a:prstGeom>
              <a:noFill/>
              <a:ln cap="rnd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050" i="1" dirty="0"/>
                  <a:t>y</a:t>
                </a:r>
              </a:p>
            </p:txBody>
          </p:sp>
        </p:grpSp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4F6ABFC7-2004-4BC6-903D-BDE194C1704E}"/>
                </a:ext>
              </a:extLst>
            </p:cNvPr>
            <p:cNvSpPr txBox="1"/>
            <p:nvPr/>
          </p:nvSpPr>
          <p:spPr>
            <a:xfrm>
              <a:off x="1894432" y="5547781"/>
              <a:ext cx="670074" cy="619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i="1" dirty="0"/>
                <a:t>t</a:t>
              </a:r>
              <a:r>
                <a:rPr lang="pt-BR" sz="1050" i="1" baseline="-25000" dirty="0"/>
                <a:t>0</a:t>
              </a:r>
              <a:endParaRPr lang="pt-BR" sz="1050" i="1" dirty="0"/>
            </a:p>
          </p:txBody>
        </p:sp>
        <p:cxnSp>
          <p:nvCxnSpPr>
            <p:cNvPr id="160" name="Conector de seta reta 10">
              <a:extLst>
                <a:ext uri="{FF2B5EF4-FFF2-40B4-BE49-F238E27FC236}">
                  <a16:creationId xmlns:a16="http://schemas.microsoft.com/office/drawing/2014/main" id="{8551CF81-F5EB-4A2D-A50F-C7CADDBA78E9}"/>
                </a:ext>
              </a:extLst>
            </p:cNvPr>
            <p:cNvCxnSpPr/>
            <p:nvPr/>
          </p:nvCxnSpPr>
          <p:spPr>
            <a:xfrm>
              <a:off x="2483716" y="5725035"/>
              <a:ext cx="0" cy="407906"/>
            </a:xfrm>
            <a:prstGeom prst="straightConnector1">
              <a:avLst/>
            </a:prstGeom>
            <a:ln w="1905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Retângulo 160">
                  <a:extLst>
                    <a:ext uri="{FF2B5EF4-FFF2-40B4-BE49-F238E27FC236}">
                      <a16:creationId xmlns:a16="http://schemas.microsoft.com/office/drawing/2014/main" id="{4A9C7ACF-9D62-4F5C-A49A-0A6417A3B9A4}"/>
                    </a:ext>
                  </a:extLst>
                </p:cNvPr>
                <p:cNvSpPr/>
                <p:nvPr/>
              </p:nvSpPr>
              <p:spPr>
                <a:xfrm>
                  <a:off x="2434542" y="5874086"/>
                  <a:ext cx="730506" cy="6199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1" name="Retângulo 160">
                  <a:extLst>
                    <a:ext uri="{FF2B5EF4-FFF2-40B4-BE49-F238E27FC236}">
                      <a16:creationId xmlns:a16="http://schemas.microsoft.com/office/drawing/2014/main" id="{4A9C7ACF-9D62-4F5C-A49A-0A6417A3B9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542" y="5874086"/>
                  <a:ext cx="730506" cy="619976"/>
                </a:xfrm>
                <a:prstGeom prst="rect">
                  <a:avLst/>
                </a:prstGeom>
                <a:blipFill>
                  <a:blip r:embed="rId11"/>
                  <a:stretch>
                    <a:fillRect t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Conector de seta reta 11">
              <a:extLst>
                <a:ext uri="{FF2B5EF4-FFF2-40B4-BE49-F238E27FC236}">
                  <a16:creationId xmlns:a16="http://schemas.microsoft.com/office/drawing/2014/main" id="{3DEF219F-2C04-4546-A9DF-A52F6F61E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528" y="4874889"/>
              <a:ext cx="654864" cy="787224"/>
            </a:xfrm>
            <a:prstGeom prst="straightConnector1">
              <a:avLst/>
            </a:prstGeom>
            <a:ln w="22225" cap="rnd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Retângulo 162">
                  <a:extLst>
                    <a:ext uri="{FF2B5EF4-FFF2-40B4-BE49-F238E27FC236}">
                      <a16:creationId xmlns:a16="http://schemas.microsoft.com/office/drawing/2014/main" id="{381BAB86-51F9-4991-B658-88C7E086EECF}"/>
                    </a:ext>
                  </a:extLst>
                </p:cNvPr>
                <p:cNvSpPr/>
                <p:nvPr/>
              </p:nvSpPr>
              <p:spPr>
                <a:xfrm>
                  <a:off x="2561530" y="4325040"/>
                  <a:ext cx="852623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pt-BR" sz="10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05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63" name="Retângulo 162">
                  <a:extLst>
                    <a:ext uri="{FF2B5EF4-FFF2-40B4-BE49-F238E27FC236}">
                      <a16:creationId xmlns:a16="http://schemas.microsoft.com/office/drawing/2014/main" id="{381BAB86-51F9-4991-B658-88C7E086E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530" y="4325040"/>
                  <a:ext cx="852623" cy="619976"/>
                </a:xfrm>
                <a:prstGeom prst="rect">
                  <a:avLst/>
                </a:prstGeom>
                <a:blipFill>
                  <a:blip r:embed="rId12"/>
                  <a:stretch>
                    <a:fillRect t="-952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Arco 163">
              <a:extLst>
                <a:ext uri="{FF2B5EF4-FFF2-40B4-BE49-F238E27FC236}">
                  <a16:creationId xmlns:a16="http://schemas.microsoft.com/office/drawing/2014/main" id="{5234939F-A35D-405F-8C93-B7C533B5C6D2}"/>
                </a:ext>
              </a:extLst>
            </p:cNvPr>
            <p:cNvSpPr/>
            <p:nvPr/>
          </p:nvSpPr>
          <p:spPr>
            <a:xfrm>
              <a:off x="2156546" y="5257263"/>
              <a:ext cx="600924" cy="763148"/>
            </a:xfrm>
            <a:prstGeom prst="arc">
              <a:avLst>
                <a:gd name="adj1" fmla="val 18958284"/>
                <a:gd name="adj2" fmla="val 21430651"/>
              </a:avLst>
            </a:prstGeom>
            <a:ln w="15875" cap="rnd">
              <a:solidFill>
                <a:srgbClr val="B33D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Retângulo 164">
                  <a:extLst>
                    <a:ext uri="{FF2B5EF4-FFF2-40B4-BE49-F238E27FC236}">
                      <a16:creationId xmlns:a16="http://schemas.microsoft.com/office/drawing/2014/main" id="{ED3F2002-600B-45E8-9194-7AD0434B2B30}"/>
                    </a:ext>
                  </a:extLst>
                </p:cNvPr>
                <p:cNvSpPr/>
                <p:nvPr/>
              </p:nvSpPr>
              <p:spPr>
                <a:xfrm>
                  <a:off x="2749511" y="5090790"/>
                  <a:ext cx="871568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B33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B33DAD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B33DAD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B33DAD"/>
                    </a:solidFill>
                  </a:endParaRPr>
                </a:p>
              </p:txBody>
            </p:sp>
          </mc:Choice>
          <mc:Fallback>
            <p:sp>
              <p:nvSpPr>
                <p:cNvPr id="165" name="Retângulo 164">
                  <a:extLst>
                    <a:ext uri="{FF2B5EF4-FFF2-40B4-BE49-F238E27FC236}">
                      <a16:creationId xmlns:a16="http://schemas.microsoft.com/office/drawing/2014/main" id="{ED3F2002-600B-45E8-9194-7AD0434B2B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511" y="5090790"/>
                  <a:ext cx="871568" cy="6199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orma livre 20">
              <a:extLst>
                <a:ext uri="{FF2B5EF4-FFF2-40B4-BE49-F238E27FC236}">
                  <a16:creationId xmlns:a16="http://schemas.microsoft.com/office/drawing/2014/main" id="{DB29E0C0-25C8-4797-BF93-720AC9ED915C}"/>
                </a:ext>
              </a:extLst>
            </p:cNvPr>
            <p:cNvSpPr/>
            <p:nvPr/>
          </p:nvSpPr>
          <p:spPr>
            <a:xfrm>
              <a:off x="2499807" y="3467529"/>
              <a:ext cx="7862795" cy="2197308"/>
            </a:xfrm>
            <a:custGeom>
              <a:avLst/>
              <a:gdLst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5276 h 2320271"/>
                <a:gd name="connsiteX1" fmla="*/ 1347170 w 5325857"/>
                <a:gd name="connsiteY1" fmla="*/ 407709 h 2320271"/>
                <a:gd name="connsiteX2" fmla="*/ 2484935 w 5325857"/>
                <a:gd name="connsiteY2" fmla="*/ 2861 h 2320271"/>
                <a:gd name="connsiteX3" fmla="*/ 3873985 w 5325857"/>
                <a:gd name="connsiteY3" fmla="*/ 568253 h 2320271"/>
                <a:gd name="connsiteX4" fmla="*/ 4914028 w 5325857"/>
                <a:gd name="connsiteY4" fmla="*/ 1650177 h 2320271"/>
                <a:gd name="connsiteX5" fmla="*/ 5325857 w 5325857"/>
                <a:gd name="connsiteY5" fmla="*/ 2320271 h 2320271"/>
                <a:gd name="connsiteX0" fmla="*/ 0 w 5325857"/>
                <a:gd name="connsiteY0" fmla="*/ 1612454 h 2317449"/>
                <a:gd name="connsiteX1" fmla="*/ 1347170 w 5325857"/>
                <a:gd name="connsiteY1" fmla="*/ 404887 h 2317449"/>
                <a:gd name="connsiteX2" fmla="*/ 2484935 w 5325857"/>
                <a:gd name="connsiteY2" fmla="*/ 39 h 2317449"/>
                <a:gd name="connsiteX3" fmla="*/ 3873985 w 5325857"/>
                <a:gd name="connsiteY3" fmla="*/ 565431 h 2317449"/>
                <a:gd name="connsiteX4" fmla="*/ 4914028 w 5325857"/>
                <a:gd name="connsiteY4" fmla="*/ 1647355 h 2317449"/>
                <a:gd name="connsiteX5" fmla="*/ 5325857 w 5325857"/>
                <a:gd name="connsiteY5" fmla="*/ 2317449 h 2317449"/>
                <a:gd name="connsiteX0" fmla="*/ 0 w 5325857"/>
                <a:gd name="connsiteY0" fmla="*/ 1612454 h 2317449"/>
                <a:gd name="connsiteX1" fmla="*/ 1347170 w 5325857"/>
                <a:gd name="connsiteY1" fmla="*/ 404887 h 2317449"/>
                <a:gd name="connsiteX2" fmla="*/ 2484935 w 5325857"/>
                <a:gd name="connsiteY2" fmla="*/ 39 h 2317449"/>
                <a:gd name="connsiteX3" fmla="*/ 3873985 w 5325857"/>
                <a:gd name="connsiteY3" fmla="*/ 565431 h 2317449"/>
                <a:gd name="connsiteX4" fmla="*/ 4914028 w 5325857"/>
                <a:gd name="connsiteY4" fmla="*/ 1647355 h 2317449"/>
                <a:gd name="connsiteX5" fmla="*/ 5325857 w 5325857"/>
                <a:gd name="connsiteY5" fmla="*/ 2317449 h 2317449"/>
                <a:gd name="connsiteX0" fmla="*/ 0 w 5325857"/>
                <a:gd name="connsiteY0" fmla="*/ 1612454 h 2317449"/>
                <a:gd name="connsiteX1" fmla="*/ 1347170 w 5325857"/>
                <a:gd name="connsiteY1" fmla="*/ 404887 h 2317449"/>
                <a:gd name="connsiteX2" fmla="*/ 2484935 w 5325857"/>
                <a:gd name="connsiteY2" fmla="*/ 39 h 2317449"/>
                <a:gd name="connsiteX3" fmla="*/ 3873985 w 5325857"/>
                <a:gd name="connsiteY3" fmla="*/ 565431 h 2317449"/>
                <a:gd name="connsiteX4" fmla="*/ 4914028 w 5325857"/>
                <a:gd name="connsiteY4" fmla="*/ 1647355 h 2317449"/>
                <a:gd name="connsiteX5" fmla="*/ 5325857 w 5325857"/>
                <a:gd name="connsiteY5" fmla="*/ 2317449 h 2317449"/>
                <a:gd name="connsiteX0" fmla="*/ 0 w 5325857"/>
                <a:gd name="connsiteY0" fmla="*/ 1612454 h 2317449"/>
                <a:gd name="connsiteX1" fmla="*/ 1347170 w 5325857"/>
                <a:gd name="connsiteY1" fmla="*/ 404887 h 2317449"/>
                <a:gd name="connsiteX2" fmla="*/ 2484935 w 5325857"/>
                <a:gd name="connsiteY2" fmla="*/ 39 h 2317449"/>
                <a:gd name="connsiteX3" fmla="*/ 3873985 w 5325857"/>
                <a:gd name="connsiteY3" fmla="*/ 565431 h 2317449"/>
                <a:gd name="connsiteX4" fmla="*/ 4914028 w 5325857"/>
                <a:gd name="connsiteY4" fmla="*/ 1663397 h 2317449"/>
                <a:gd name="connsiteX5" fmla="*/ 5325857 w 5325857"/>
                <a:gd name="connsiteY5" fmla="*/ 2317449 h 2317449"/>
                <a:gd name="connsiteX0" fmla="*/ 0 w 5325857"/>
                <a:gd name="connsiteY0" fmla="*/ 1614797 h 2319792"/>
                <a:gd name="connsiteX1" fmla="*/ 1347170 w 5325857"/>
                <a:gd name="connsiteY1" fmla="*/ 407230 h 2319792"/>
                <a:gd name="connsiteX2" fmla="*/ 2484935 w 5325857"/>
                <a:gd name="connsiteY2" fmla="*/ 2382 h 2319792"/>
                <a:gd name="connsiteX3" fmla="*/ 3882006 w 5325857"/>
                <a:gd name="connsiteY3" fmla="*/ 551732 h 2319792"/>
                <a:gd name="connsiteX4" fmla="*/ 4914028 w 5325857"/>
                <a:gd name="connsiteY4" fmla="*/ 1665740 h 2319792"/>
                <a:gd name="connsiteX5" fmla="*/ 5325857 w 5325857"/>
                <a:gd name="connsiteY5" fmla="*/ 2319792 h 2319792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14028 w 5325857"/>
                <a:gd name="connsiteY4" fmla="*/ 1667549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14028 w 5325857"/>
                <a:gd name="connsiteY4" fmla="*/ 1667549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30070 w 5325857"/>
                <a:gd name="connsiteY4" fmla="*/ 1663538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30070 w 5325857"/>
                <a:gd name="connsiteY4" fmla="*/ 1663538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30070 w 5325857"/>
                <a:gd name="connsiteY4" fmla="*/ 1663538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30070 w 5325857"/>
                <a:gd name="connsiteY4" fmla="*/ 1663538 h 2321601"/>
                <a:gd name="connsiteX5" fmla="*/ 5325857 w 5325857"/>
                <a:gd name="connsiteY5" fmla="*/ 2321601 h 2321601"/>
                <a:gd name="connsiteX0" fmla="*/ 0 w 5325857"/>
                <a:gd name="connsiteY0" fmla="*/ 1616606 h 2321601"/>
                <a:gd name="connsiteX1" fmla="*/ 1347170 w 5325857"/>
                <a:gd name="connsiteY1" fmla="*/ 409039 h 2321601"/>
                <a:gd name="connsiteX2" fmla="*/ 2484935 w 5325857"/>
                <a:gd name="connsiteY2" fmla="*/ 4191 h 2321601"/>
                <a:gd name="connsiteX3" fmla="*/ 3898048 w 5325857"/>
                <a:gd name="connsiteY3" fmla="*/ 609688 h 2321601"/>
                <a:gd name="connsiteX4" fmla="*/ 4930070 w 5325857"/>
                <a:gd name="connsiteY4" fmla="*/ 1663538 h 2321601"/>
                <a:gd name="connsiteX5" fmla="*/ 5325857 w 5325857"/>
                <a:gd name="connsiteY5" fmla="*/ 2321601 h 2321601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30070 w 5325857"/>
                <a:gd name="connsiteY4" fmla="*/ 1659495 h 2317558"/>
                <a:gd name="connsiteX5" fmla="*/ 5325857 w 5325857"/>
                <a:gd name="connsiteY5" fmla="*/ 2317558 h 2317558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30070 w 5325857"/>
                <a:gd name="connsiteY4" fmla="*/ 1659495 h 2317558"/>
                <a:gd name="connsiteX5" fmla="*/ 5325857 w 5325857"/>
                <a:gd name="connsiteY5" fmla="*/ 2317558 h 2317558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30070 w 5325857"/>
                <a:gd name="connsiteY4" fmla="*/ 1659495 h 2317558"/>
                <a:gd name="connsiteX5" fmla="*/ 5325857 w 5325857"/>
                <a:gd name="connsiteY5" fmla="*/ 2317558 h 2317558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30070 w 5325857"/>
                <a:gd name="connsiteY4" fmla="*/ 1659495 h 2317558"/>
                <a:gd name="connsiteX5" fmla="*/ 5325857 w 5325857"/>
                <a:gd name="connsiteY5" fmla="*/ 2317558 h 2317558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30070 w 5325857"/>
                <a:gd name="connsiteY4" fmla="*/ 1659495 h 2317558"/>
                <a:gd name="connsiteX5" fmla="*/ 5325857 w 5325857"/>
                <a:gd name="connsiteY5" fmla="*/ 2317558 h 2317558"/>
                <a:gd name="connsiteX0" fmla="*/ 0 w 5325857"/>
                <a:gd name="connsiteY0" fmla="*/ 1612563 h 2317558"/>
                <a:gd name="connsiteX1" fmla="*/ 1347170 w 5325857"/>
                <a:gd name="connsiteY1" fmla="*/ 404996 h 2317558"/>
                <a:gd name="connsiteX2" fmla="*/ 2484935 w 5325857"/>
                <a:gd name="connsiteY2" fmla="*/ 148 h 2317558"/>
                <a:gd name="connsiteX3" fmla="*/ 3709554 w 5325857"/>
                <a:gd name="connsiteY3" fmla="*/ 437203 h 2317558"/>
                <a:gd name="connsiteX4" fmla="*/ 4911856 w 5325857"/>
                <a:gd name="connsiteY4" fmla="*/ 1736480 h 2317558"/>
                <a:gd name="connsiteX5" fmla="*/ 5325857 w 5325857"/>
                <a:gd name="connsiteY5" fmla="*/ 2317558 h 2317558"/>
                <a:gd name="connsiteX0" fmla="*/ 0 w 5338000"/>
                <a:gd name="connsiteY0" fmla="*/ 1612563 h 2448433"/>
                <a:gd name="connsiteX1" fmla="*/ 1347170 w 5338000"/>
                <a:gd name="connsiteY1" fmla="*/ 404996 h 2448433"/>
                <a:gd name="connsiteX2" fmla="*/ 2484935 w 5338000"/>
                <a:gd name="connsiteY2" fmla="*/ 148 h 2448433"/>
                <a:gd name="connsiteX3" fmla="*/ 3709554 w 5338000"/>
                <a:gd name="connsiteY3" fmla="*/ 437203 h 2448433"/>
                <a:gd name="connsiteX4" fmla="*/ 4911856 w 5338000"/>
                <a:gd name="connsiteY4" fmla="*/ 1736480 h 2448433"/>
                <a:gd name="connsiteX5" fmla="*/ 5338000 w 5338000"/>
                <a:gd name="connsiteY5" fmla="*/ 2448433 h 2448433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905785 w 5331929"/>
                <a:gd name="connsiteY4" fmla="*/ 1736507 h 2448460"/>
                <a:gd name="connsiteX5" fmla="*/ 5331929 w 5331929"/>
                <a:gd name="connsiteY5" fmla="*/ 2448460 h 2448460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905785 w 5331929"/>
                <a:gd name="connsiteY4" fmla="*/ 1736507 h 2448460"/>
                <a:gd name="connsiteX5" fmla="*/ 5331929 w 5331929"/>
                <a:gd name="connsiteY5" fmla="*/ 2448460 h 2448460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905785 w 5331929"/>
                <a:gd name="connsiteY4" fmla="*/ 1736507 h 2448460"/>
                <a:gd name="connsiteX5" fmla="*/ 5331929 w 5331929"/>
                <a:gd name="connsiteY5" fmla="*/ 2448460 h 2448460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822424 w 5331929"/>
                <a:gd name="connsiteY4" fmla="*/ 1604922 h 2448460"/>
                <a:gd name="connsiteX5" fmla="*/ 5331929 w 5331929"/>
                <a:gd name="connsiteY5" fmla="*/ 2448460 h 2448460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907423 w 5331929"/>
                <a:gd name="connsiteY4" fmla="*/ 1752868 h 2448460"/>
                <a:gd name="connsiteX5" fmla="*/ 5331929 w 5331929"/>
                <a:gd name="connsiteY5" fmla="*/ 2448460 h 2448460"/>
                <a:gd name="connsiteX0" fmla="*/ 0 w 5331929"/>
                <a:gd name="connsiteY0" fmla="*/ 1758863 h 2448460"/>
                <a:gd name="connsiteX1" fmla="*/ 1341099 w 5331929"/>
                <a:gd name="connsiteY1" fmla="*/ 405023 h 2448460"/>
                <a:gd name="connsiteX2" fmla="*/ 2478864 w 5331929"/>
                <a:gd name="connsiteY2" fmla="*/ 175 h 2448460"/>
                <a:gd name="connsiteX3" fmla="*/ 3703483 w 5331929"/>
                <a:gd name="connsiteY3" fmla="*/ 437230 h 2448460"/>
                <a:gd name="connsiteX4" fmla="*/ 4907423 w 5331929"/>
                <a:gd name="connsiteY4" fmla="*/ 1752868 h 2448460"/>
                <a:gd name="connsiteX5" fmla="*/ 5331929 w 5331929"/>
                <a:gd name="connsiteY5" fmla="*/ 2448460 h 2448460"/>
                <a:gd name="connsiteX0" fmla="*/ 0 w 4907423"/>
                <a:gd name="connsiteY0" fmla="*/ 1758863 h 1758863"/>
                <a:gd name="connsiteX1" fmla="*/ 1341099 w 4907423"/>
                <a:gd name="connsiteY1" fmla="*/ 405023 h 1758863"/>
                <a:gd name="connsiteX2" fmla="*/ 2478864 w 4907423"/>
                <a:gd name="connsiteY2" fmla="*/ 175 h 1758863"/>
                <a:gd name="connsiteX3" fmla="*/ 3703483 w 4907423"/>
                <a:gd name="connsiteY3" fmla="*/ 437230 h 1758863"/>
                <a:gd name="connsiteX4" fmla="*/ 4907423 w 4907423"/>
                <a:gd name="connsiteY4" fmla="*/ 1752868 h 1758863"/>
                <a:gd name="connsiteX0" fmla="*/ 0 w 4907423"/>
                <a:gd name="connsiteY0" fmla="*/ 1758863 h 1758863"/>
                <a:gd name="connsiteX1" fmla="*/ 1341099 w 4907423"/>
                <a:gd name="connsiteY1" fmla="*/ 405023 h 1758863"/>
                <a:gd name="connsiteX2" fmla="*/ 2478864 w 4907423"/>
                <a:gd name="connsiteY2" fmla="*/ 175 h 1758863"/>
                <a:gd name="connsiteX3" fmla="*/ 3703483 w 4907423"/>
                <a:gd name="connsiteY3" fmla="*/ 437230 h 1758863"/>
                <a:gd name="connsiteX4" fmla="*/ 4907423 w 4907423"/>
                <a:gd name="connsiteY4" fmla="*/ 1752868 h 175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423" h="1758863">
                  <a:moveTo>
                    <a:pt x="0" y="1758863"/>
                  </a:moveTo>
                  <a:cubicBezTo>
                    <a:pt x="278295" y="1342984"/>
                    <a:pt x="927955" y="698138"/>
                    <a:pt x="1341099" y="405023"/>
                  </a:cubicBezTo>
                  <a:cubicBezTo>
                    <a:pt x="1754243" y="111908"/>
                    <a:pt x="2085133" y="-5193"/>
                    <a:pt x="2478864" y="175"/>
                  </a:cubicBezTo>
                  <a:cubicBezTo>
                    <a:pt x="2872595" y="5543"/>
                    <a:pt x="3298723" y="145115"/>
                    <a:pt x="3703483" y="437230"/>
                  </a:cubicBezTo>
                  <a:cubicBezTo>
                    <a:pt x="4108243" y="729346"/>
                    <a:pt x="4752505" y="1468487"/>
                    <a:pt x="4907423" y="1752868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cxnSp>
          <p:nvCxnSpPr>
            <p:cNvPr id="167" name="Conector de seta reta 41">
              <a:extLst>
                <a:ext uri="{FF2B5EF4-FFF2-40B4-BE49-F238E27FC236}">
                  <a16:creationId xmlns:a16="http://schemas.microsoft.com/office/drawing/2014/main" id="{0F28622C-3BAE-4342-93F7-D7CE059545BB}"/>
                </a:ext>
              </a:extLst>
            </p:cNvPr>
            <p:cNvCxnSpPr/>
            <p:nvPr/>
          </p:nvCxnSpPr>
          <p:spPr>
            <a:xfrm>
              <a:off x="4657793" y="3989694"/>
              <a:ext cx="0" cy="407906"/>
            </a:xfrm>
            <a:prstGeom prst="straightConnector1">
              <a:avLst/>
            </a:prstGeom>
            <a:ln w="1905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id="{D93AD9F7-60C9-4439-89EF-B1EF6EAE42A4}"/>
                    </a:ext>
                  </a:extLst>
                </p:cNvPr>
                <p:cNvSpPr/>
                <p:nvPr/>
              </p:nvSpPr>
              <p:spPr>
                <a:xfrm>
                  <a:off x="4505653" y="4208673"/>
                  <a:ext cx="730506" cy="6199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id="{D93AD9F7-60C9-4439-89EF-B1EF6EAE42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653" y="4208673"/>
                  <a:ext cx="730506" cy="619976"/>
                </a:xfrm>
                <a:prstGeom prst="rect">
                  <a:avLst/>
                </a:prstGeom>
                <a:blipFill>
                  <a:blip r:embed="rId14"/>
                  <a:stretch>
                    <a:fillRect t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Conector de seta reta 43">
              <a:extLst>
                <a:ext uri="{FF2B5EF4-FFF2-40B4-BE49-F238E27FC236}">
                  <a16:creationId xmlns:a16="http://schemas.microsoft.com/office/drawing/2014/main" id="{710DB534-50F5-412E-8510-461BD41D2DE8}"/>
                </a:ext>
              </a:extLst>
            </p:cNvPr>
            <p:cNvCxnSpPr/>
            <p:nvPr/>
          </p:nvCxnSpPr>
          <p:spPr>
            <a:xfrm>
              <a:off x="6461463" y="3488717"/>
              <a:ext cx="0" cy="407906"/>
            </a:xfrm>
            <a:prstGeom prst="straightConnector1">
              <a:avLst/>
            </a:prstGeom>
            <a:ln w="1905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Retângulo 169">
                  <a:extLst>
                    <a:ext uri="{FF2B5EF4-FFF2-40B4-BE49-F238E27FC236}">
                      <a16:creationId xmlns:a16="http://schemas.microsoft.com/office/drawing/2014/main" id="{861FC77B-BF74-42C5-90A1-D4281B7C010B}"/>
                    </a:ext>
                  </a:extLst>
                </p:cNvPr>
                <p:cNvSpPr/>
                <p:nvPr/>
              </p:nvSpPr>
              <p:spPr>
                <a:xfrm>
                  <a:off x="6419194" y="3688890"/>
                  <a:ext cx="726594" cy="6199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0" name="Retângulo 169">
                  <a:extLst>
                    <a:ext uri="{FF2B5EF4-FFF2-40B4-BE49-F238E27FC236}">
                      <a16:creationId xmlns:a16="http://schemas.microsoft.com/office/drawing/2014/main" id="{861FC77B-BF74-42C5-90A1-D4281B7C01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194" y="3688890"/>
                  <a:ext cx="726594" cy="619976"/>
                </a:xfrm>
                <a:prstGeom prst="rect">
                  <a:avLst/>
                </a:prstGeom>
                <a:blipFill>
                  <a:blip r:embed="rId15"/>
                  <a:stretch>
                    <a:fillRect t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Conector de seta reta 48">
              <a:extLst>
                <a:ext uri="{FF2B5EF4-FFF2-40B4-BE49-F238E27FC236}">
                  <a16:creationId xmlns:a16="http://schemas.microsoft.com/office/drawing/2014/main" id="{6725E6FE-FDE6-448C-A206-928BE5B74E24}"/>
                </a:ext>
              </a:extLst>
            </p:cNvPr>
            <p:cNvCxnSpPr>
              <a:cxnSpLocks/>
            </p:cNvCxnSpPr>
            <p:nvPr/>
          </p:nvCxnSpPr>
          <p:spPr>
            <a:xfrm>
              <a:off x="9214670" y="4628016"/>
              <a:ext cx="0" cy="407906"/>
            </a:xfrm>
            <a:prstGeom prst="straightConnector1">
              <a:avLst/>
            </a:prstGeom>
            <a:ln w="1905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Retângulo 171">
                  <a:extLst>
                    <a:ext uri="{FF2B5EF4-FFF2-40B4-BE49-F238E27FC236}">
                      <a16:creationId xmlns:a16="http://schemas.microsoft.com/office/drawing/2014/main" id="{D107C702-D1DB-445D-A625-0B69B7117FDF}"/>
                    </a:ext>
                  </a:extLst>
                </p:cNvPr>
                <p:cNvSpPr/>
                <p:nvPr/>
              </p:nvSpPr>
              <p:spPr>
                <a:xfrm>
                  <a:off x="8678960" y="4808823"/>
                  <a:ext cx="726594" cy="6199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2" name="Retângulo 171">
                  <a:extLst>
                    <a:ext uri="{FF2B5EF4-FFF2-40B4-BE49-F238E27FC236}">
                      <a16:creationId xmlns:a16="http://schemas.microsoft.com/office/drawing/2014/main" id="{D107C702-D1DB-445D-A625-0B69B7117F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960" y="4808823"/>
                  <a:ext cx="726594" cy="619976"/>
                </a:xfrm>
                <a:prstGeom prst="rect">
                  <a:avLst/>
                </a:prstGeom>
                <a:blipFill>
                  <a:blip r:embed="rId16"/>
                  <a:stretch>
                    <a:fillRect t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CD14EA12-D78A-4241-90E6-D60BF45D900D}"/>
                    </a:ext>
                  </a:extLst>
                </p:cNvPr>
                <p:cNvSpPr/>
                <p:nvPr/>
              </p:nvSpPr>
              <p:spPr>
                <a:xfrm>
                  <a:off x="9763369" y="5641648"/>
                  <a:ext cx="726594" cy="6199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CD14EA12-D78A-4241-90E6-D60BF45D90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3369" y="5641648"/>
                  <a:ext cx="726594" cy="619976"/>
                </a:xfrm>
                <a:prstGeom prst="rect">
                  <a:avLst/>
                </a:prstGeom>
                <a:blipFill>
                  <a:blip r:embed="rId17"/>
                  <a:stretch>
                    <a:fillRect t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Conector de seta reta 53">
              <a:extLst>
                <a:ext uri="{FF2B5EF4-FFF2-40B4-BE49-F238E27FC236}">
                  <a16:creationId xmlns:a16="http://schemas.microsoft.com/office/drawing/2014/main" id="{64D4C83D-70AE-4645-8CC3-9E2815AC5323}"/>
                </a:ext>
              </a:extLst>
            </p:cNvPr>
            <p:cNvCxnSpPr/>
            <p:nvPr/>
          </p:nvCxnSpPr>
          <p:spPr>
            <a:xfrm flipV="1">
              <a:off x="4671846" y="3672649"/>
              <a:ext cx="429543" cy="271309"/>
            </a:xfrm>
            <a:prstGeom prst="straightConnector1">
              <a:avLst/>
            </a:prstGeom>
            <a:ln w="22225" cap="rnd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Retângulo 174">
                  <a:extLst>
                    <a:ext uri="{FF2B5EF4-FFF2-40B4-BE49-F238E27FC236}">
                      <a16:creationId xmlns:a16="http://schemas.microsoft.com/office/drawing/2014/main" id="{D0B4D1D0-6A25-490A-B229-6F399D6DDEE2}"/>
                    </a:ext>
                  </a:extLst>
                </p:cNvPr>
                <p:cNvSpPr/>
                <p:nvPr/>
              </p:nvSpPr>
              <p:spPr>
                <a:xfrm>
                  <a:off x="4865651" y="3140130"/>
                  <a:ext cx="711094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5" name="Retângulo 174">
                  <a:extLst>
                    <a:ext uri="{FF2B5EF4-FFF2-40B4-BE49-F238E27FC236}">
                      <a16:creationId xmlns:a16="http://schemas.microsoft.com/office/drawing/2014/main" id="{D0B4D1D0-6A25-490A-B229-6F399D6DD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651" y="3140130"/>
                  <a:ext cx="711094" cy="619976"/>
                </a:xfrm>
                <a:prstGeom prst="rect">
                  <a:avLst/>
                </a:prstGeom>
                <a:blipFill>
                  <a:blip r:embed="rId18"/>
                  <a:stretch>
                    <a:fillRect t="-952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Conector de seta reta 32">
              <a:extLst>
                <a:ext uri="{FF2B5EF4-FFF2-40B4-BE49-F238E27FC236}">
                  <a16:creationId xmlns:a16="http://schemas.microsoft.com/office/drawing/2014/main" id="{26ADBA30-CFCD-40FC-9100-C012C833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1261" y="3623366"/>
              <a:ext cx="10585" cy="324169"/>
            </a:xfrm>
            <a:prstGeom prst="straightConnector1">
              <a:avLst/>
            </a:prstGeom>
            <a:ln w="19050" cap="rnd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56">
              <a:extLst>
                <a:ext uri="{FF2B5EF4-FFF2-40B4-BE49-F238E27FC236}">
                  <a16:creationId xmlns:a16="http://schemas.microsoft.com/office/drawing/2014/main" id="{0449CD7F-5B2B-4C7E-AF5A-BD8EEDF71367}"/>
                </a:ext>
              </a:extLst>
            </p:cNvPr>
            <p:cNvCxnSpPr/>
            <p:nvPr/>
          </p:nvCxnSpPr>
          <p:spPr>
            <a:xfrm>
              <a:off x="4660754" y="3951389"/>
              <a:ext cx="426780" cy="55"/>
            </a:xfrm>
            <a:prstGeom prst="straightConnector1">
              <a:avLst/>
            </a:prstGeom>
            <a:ln w="19050" cap="rnd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Elipse 177">
              <a:extLst>
                <a:ext uri="{FF2B5EF4-FFF2-40B4-BE49-F238E27FC236}">
                  <a16:creationId xmlns:a16="http://schemas.microsoft.com/office/drawing/2014/main" id="{C67758B6-A7C8-4DEC-B53F-28BBCC3B78BB}"/>
                </a:ext>
              </a:extLst>
            </p:cNvPr>
            <p:cNvSpPr/>
            <p:nvPr/>
          </p:nvSpPr>
          <p:spPr>
            <a:xfrm>
              <a:off x="4590110" y="387240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CaixaDeTexto 178">
                  <a:extLst>
                    <a:ext uri="{FF2B5EF4-FFF2-40B4-BE49-F238E27FC236}">
                      <a16:creationId xmlns:a16="http://schemas.microsoft.com/office/drawing/2014/main" id="{96DBD325-6004-490F-B263-3D317D8EB91D}"/>
                    </a:ext>
                  </a:extLst>
                </p:cNvPr>
                <p:cNvSpPr txBox="1"/>
                <p:nvPr/>
              </p:nvSpPr>
              <p:spPr>
                <a:xfrm>
                  <a:off x="3855495" y="3124582"/>
                  <a:ext cx="858104" cy="65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79" name="CaixaDeTexto 178">
                  <a:extLst>
                    <a:ext uri="{FF2B5EF4-FFF2-40B4-BE49-F238E27FC236}">
                      <a16:creationId xmlns:a16="http://schemas.microsoft.com/office/drawing/2014/main" id="{96DBD325-6004-490F-B263-3D317D8EB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495" y="3124582"/>
                  <a:ext cx="858104" cy="6511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F13774D8-B1EF-4055-AE90-85EE01CD6997}"/>
                    </a:ext>
                  </a:extLst>
                </p:cNvPr>
                <p:cNvSpPr txBox="1"/>
                <p:nvPr/>
              </p:nvSpPr>
              <p:spPr>
                <a:xfrm>
                  <a:off x="4854378" y="3775564"/>
                  <a:ext cx="846987" cy="61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F13774D8-B1EF-4055-AE90-85EE01CD6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378" y="3775564"/>
                  <a:ext cx="846987" cy="61997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Conector de seta reta 69">
              <a:extLst>
                <a:ext uri="{FF2B5EF4-FFF2-40B4-BE49-F238E27FC236}">
                  <a16:creationId xmlns:a16="http://schemas.microsoft.com/office/drawing/2014/main" id="{FC241C40-12F7-4AE3-8D1C-13FC208B4571}"/>
                </a:ext>
              </a:extLst>
            </p:cNvPr>
            <p:cNvCxnSpPr/>
            <p:nvPr/>
          </p:nvCxnSpPr>
          <p:spPr>
            <a:xfrm>
              <a:off x="6481956" y="3446488"/>
              <a:ext cx="429543" cy="0"/>
            </a:xfrm>
            <a:prstGeom prst="straightConnector1">
              <a:avLst/>
            </a:prstGeom>
            <a:ln w="19050" cap="rnd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AB2629B5-9C22-4CC8-AE84-D718867BDCBE}"/>
                    </a:ext>
                  </a:extLst>
                </p:cNvPr>
                <p:cNvSpPr txBox="1"/>
                <p:nvPr/>
              </p:nvSpPr>
              <p:spPr>
                <a:xfrm>
                  <a:off x="6537778" y="2771095"/>
                  <a:ext cx="1569196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fr-FR"/>
                  </a:defPPr>
                  <a:lvl1pPr>
                    <a:defRPr sz="1800" i="1">
                      <a:solidFill>
                        <a:srgbClr val="0070C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/>
                            </m:ctrlPr>
                          </m:accPr>
                          <m:e>
                            <m:r>
                              <a:rPr lang="pt-BR" sz="1050"/>
                              <m:t>𝑣</m:t>
                            </m:r>
                          </m:e>
                        </m:acc>
                        <m:r>
                          <a:rPr lang="pt-BR" sz="1050"/>
                          <m:t>=</m:t>
                        </m:r>
                        <m:sSub>
                          <m:sSubPr>
                            <m:ctrlPr>
                              <a:rPr lang="pt-BR" sz="1050"/>
                            </m:ctrlPr>
                          </m:sSubPr>
                          <m:e>
                            <m:r>
                              <a:rPr lang="pt-BR" sz="1050"/>
                              <m:t>𝑣</m:t>
                            </m:r>
                          </m:e>
                          <m:sub>
                            <m:r>
                              <a:rPr lang="pt-BR" sz="1050"/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pt-BR" sz="1050"/>
                            </m:ctrlPr>
                          </m:accPr>
                          <m:e>
                            <m:r>
                              <a:rPr lang="pt-BR" sz="1050"/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pt-BR" sz="1050" dirty="0"/>
                </a:p>
              </p:txBody>
            </p:sp>
          </mc:Choice>
          <mc:Fallback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AB2629B5-9C22-4CC8-AE84-D718867BD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78" y="2771095"/>
                  <a:ext cx="1569196" cy="619976"/>
                </a:xfrm>
                <a:prstGeom prst="rect">
                  <a:avLst/>
                </a:prstGeom>
                <a:blipFill>
                  <a:blip r:embed="rId21"/>
                  <a:stretch>
                    <a:fillRect t="-952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Elipse 182">
              <a:extLst>
                <a:ext uri="{FF2B5EF4-FFF2-40B4-BE49-F238E27FC236}">
                  <a16:creationId xmlns:a16="http://schemas.microsoft.com/office/drawing/2014/main" id="{57ECDE6B-76AC-4D63-84E6-6816D7A1583A}"/>
                </a:ext>
              </a:extLst>
            </p:cNvPr>
            <p:cNvSpPr/>
            <p:nvPr/>
          </p:nvSpPr>
          <p:spPr>
            <a:xfrm>
              <a:off x="6393780" y="3380679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cxnSp>
          <p:nvCxnSpPr>
            <p:cNvPr id="184" name="Conector de seta reta 77">
              <a:extLst>
                <a:ext uri="{FF2B5EF4-FFF2-40B4-BE49-F238E27FC236}">
                  <a16:creationId xmlns:a16="http://schemas.microsoft.com/office/drawing/2014/main" id="{6AAA7AAD-BF9D-48F2-B823-DFE5F4CB3411}"/>
                </a:ext>
              </a:extLst>
            </p:cNvPr>
            <p:cNvCxnSpPr>
              <a:cxnSpLocks/>
            </p:cNvCxnSpPr>
            <p:nvPr/>
          </p:nvCxnSpPr>
          <p:spPr>
            <a:xfrm>
              <a:off x="9221689" y="4553142"/>
              <a:ext cx="393670" cy="276577"/>
            </a:xfrm>
            <a:prstGeom prst="straightConnector1">
              <a:avLst/>
            </a:prstGeom>
            <a:ln w="22225" cap="rnd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Retângulo 184">
                  <a:extLst>
                    <a:ext uri="{FF2B5EF4-FFF2-40B4-BE49-F238E27FC236}">
                      <a16:creationId xmlns:a16="http://schemas.microsoft.com/office/drawing/2014/main" id="{3284A536-AC67-4399-A52E-28B3097D4FC7}"/>
                    </a:ext>
                  </a:extLst>
                </p:cNvPr>
                <p:cNvSpPr/>
                <p:nvPr/>
              </p:nvSpPr>
              <p:spPr>
                <a:xfrm>
                  <a:off x="9494037" y="4572829"/>
                  <a:ext cx="711094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5" name="Retângulo 184">
                  <a:extLst>
                    <a:ext uri="{FF2B5EF4-FFF2-40B4-BE49-F238E27FC236}">
                      <a16:creationId xmlns:a16="http://schemas.microsoft.com/office/drawing/2014/main" id="{3284A536-AC67-4399-A52E-28B3097D4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037" y="4572829"/>
                  <a:ext cx="711094" cy="619976"/>
                </a:xfrm>
                <a:prstGeom prst="rect">
                  <a:avLst/>
                </a:prstGeom>
                <a:blipFill>
                  <a:blip r:embed="rId22"/>
                  <a:stretch>
                    <a:fillRect t="-952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" name="Conector de seta reta 80">
              <a:extLst>
                <a:ext uri="{FF2B5EF4-FFF2-40B4-BE49-F238E27FC236}">
                  <a16:creationId xmlns:a16="http://schemas.microsoft.com/office/drawing/2014/main" id="{C201A0DB-7A2C-4083-ABBF-A14CF436AE92}"/>
                </a:ext>
              </a:extLst>
            </p:cNvPr>
            <p:cNvCxnSpPr>
              <a:cxnSpLocks/>
            </p:cNvCxnSpPr>
            <p:nvPr/>
          </p:nvCxnSpPr>
          <p:spPr>
            <a:xfrm>
              <a:off x="9202170" y="4553931"/>
              <a:ext cx="426780" cy="5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CaixaDeTexto 186">
                  <a:extLst>
                    <a:ext uri="{FF2B5EF4-FFF2-40B4-BE49-F238E27FC236}">
                      <a16:creationId xmlns:a16="http://schemas.microsoft.com/office/drawing/2014/main" id="{A0A078AB-700A-461A-BD42-F4A3C739DCE5}"/>
                    </a:ext>
                  </a:extLst>
                </p:cNvPr>
                <p:cNvSpPr txBox="1"/>
                <p:nvPr/>
              </p:nvSpPr>
              <p:spPr>
                <a:xfrm>
                  <a:off x="8454928" y="4405124"/>
                  <a:ext cx="858104" cy="65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7" name="CaixaDeTexto 186">
                  <a:extLst>
                    <a:ext uri="{FF2B5EF4-FFF2-40B4-BE49-F238E27FC236}">
                      <a16:creationId xmlns:a16="http://schemas.microsoft.com/office/drawing/2014/main" id="{A0A078AB-700A-461A-BD42-F4A3C739D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928" y="4405124"/>
                  <a:ext cx="858104" cy="6511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CaixaDeTexto 187">
                  <a:extLst>
                    <a:ext uri="{FF2B5EF4-FFF2-40B4-BE49-F238E27FC236}">
                      <a16:creationId xmlns:a16="http://schemas.microsoft.com/office/drawing/2014/main" id="{EB3FE968-1F50-4489-BF83-26E00F458756}"/>
                    </a:ext>
                  </a:extLst>
                </p:cNvPr>
                <p:cNvSpPr txBox="1"/>
                <p:nvPr/>
              </p:nvSpPr>
              <p:spPr>
                <a:xfrm>
                  <a:off x="9361750" y="3922362"/>
                  <a:ext cx="846987" cy="61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8" name="CaixaDeTexto 187">
                  <a:extLst>
                    <a:ext uri="{FF2B5EF4-FFF2-40B4-BE49-F238E27FC236}">
                      <a16:creationId xmlns:a16="http://schemas.microsoft.com/office/drawing/2014/main" id="{EB3FE968-1F50-4489-BF83-26E00F45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750" y="3922362"/>
                  <a:ext cx="846987" cy="61997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9" name="Conector de seta reta 79">
              <a:extLst>
                <a:ext uri="{FF2B5EF4-FFF2-40B4-BE49-F238E27FC236}">
                  <a16:creationId xmlns:a16="http://schemas.microsoft.com/office/drawing/2014/main" id="{C5B40554-778D-4D9E-B912-BF89AD5DA6D4}"/>
                </a:ext>
              </a:extLst>
            </p:cNvPr>
            <p:cNvCxnSpPr>
              <a:cxnSpLocks/>
            </p:cNvCxnSpPr>
            <p:nvPr/>
          </p:nvCxnSpPr>
          <p:spPr>
            <a:xfrm>
              <a:off x="9215319" y="4556122"/>
              <a:ext cx="0" cy="30356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Elipse 189">
              <a:extLst>
                <a:ext uri="{FF2B5EF4-FFF2-40B4-BE49-F238E27FC236}">
                  <a16:creationId xmlns:a16="http://schemas.microsoft.com/office/drawing/2014/main" id="{82B3378C-C08D-491B-9DB7-D7B7BE811567}"/>
                </a:ext>
              </a:extLst>
            </p:cNvPr>
            <p:cNvSpPr/>
            <p:nvPr/>
          </p:nvSpPr>
          <p:spPr>
            <a:xfrm>
              <a:off x="9137047" y="448401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cxnSp>
          <p:nvCxnSpPr>
            <p:cNvPr id="191" name="Conector de seta reta 86">
              <a:extLst>
                <a:ext uri="{FF2B5EF4-FFF2-40B4-BE49-F238E27FC236}">
                  <a16:creationId xmlns:a16="http://schemas.microsoft.com/office/drawing/2014/main" id="{86570661-0D91-448A-B700-1D94122F07F5}"/>
                </a:ext>
              </a:extLst>
            </p:cNvPr>
            <p:cNvCxnSpPr/>
            <p:nvPr/>
          </p:nvCxnSpPr>
          <p:spPr>
            <a:xfrm>
              <a:off x="10360405" y="5633510"/>
              <a:ext cx="421079" cy="585109"/>
            </a:xfrm>
            <a:prstGeom prst="straightConnector1">
              <a:avLst/>
            </a:prstGeom>
            <a:ln w="22225" cap="rnd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Retângulo 191">
                  <a:extLst>
                    <a:ext uri="{FF2B5EF4-FFF2-40B4-BE49-F238E27FC236}">
                      <a16:creationId xmlns:a16="http://schemas.microsoft.com/office/drawing/2014/main" id="{02E466E6-CC11-45A9-AB36-A95AE33D4866}"/>
                    </a:ext>
                  </a:extLst>
                </p:cNvPr>
                <p:cNvSpPr/>
                <p:nvPr/>
              </p:nvSpPr>
              <p:spPr>
                <a:xfrm>
                  <a:off x="10753013" y="5921132"/>
                  <a:ext cx="711094" cy="619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pt-BR" sz="1050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92" name="Retângulo 191">
                  <a:extLst>
                    <a:ext uri="{FF2B5EF4-FFF2-40B4-BE49-F238E27FC236}">
                      <a16:creationId xmlns:a16="http://schemas.microsoft.com/office/drawing/2014/main" id="{02E466E6-CC11-45A9-AB36-A95AE33D48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013" y="5921132"/>
                  <a:ext cx="711094" cy="619976"/>
                </a:xfrm>
                <a:prstGeom prst="rect">
                  <a:avLst/>
                </a:prstGeom>
                <a:blipFill>
                  <a:blip r:embed="rId25"/>
                  <a:stretch>
                    <a:fillRect t="-952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Conector de seta reta 89">
              <a:extLst>
                <a:ext uri="{FF2B5EF4-FFF2-40B4-BE49-F238E27FC236}">
                  <a16:creationId xmlns:a16="http://schemas.microsoft.com/office/drawing/2014/main" id="{6C6D0895-5EBB-4911-B1EB-F495C258E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1196" y="4880642"/>
              <a:ext cx="0" cy="792208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de seta reta 90">
              <a:extLst>
                <a:ext uri="{FF2B5EF4-FFF2-40B4-BE49-F238E27FC236}">
                  <a16:creationId xmlns:a16="http://schemas.microsoft.com/office/drawing/2014/main" id="{C5B3A809-D560-463D-AA19-3E57CEEE8BDF}"/>
                </a:ext>
              </a:extLst>
            </p:cNvPr>
            <p:cNvCxnSpPr>
              <a:cxnSpLocks/>
            </p:cNvCxnSpPr>
            <p:nvPr/>
          </p:nvCxnSpPr>
          <p:spPr>
            <a:xfrm>
              <a:off x="2466134" y="5644345"/>
              <a:ext cx="615993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CaixaDeTexto 194">
                  <a:extLst>
                    <a:ext uri="{FF2B5EF4-FFF2-40B4-BE49-F238E27FC236}">
                      <a16:creationId xmlns:a16="http://schemas.microsoft.com/office/drawing/2014/main" id="{10B8C2A2-197D-4C2F-A588-EE0B71A14DCD}"/>
                    </a:ext>
                  </a:extLst>
                </p:cNvPr>
                <p:cNvSpPr txBox="1"/>
                <p:nvPr/>
              </p:nvSpPr>
              <p:spPr>
                <a:xfrm>
                  <a:off x="1660233" y="4565839"/>
                  <a:ext cx="1011062" cy="65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95" name="CaixaDeTexto 194">
                  <a:extLst>
                    <a:ext uri="{FF2B5EF4-FFF2-40B4-BE49-F238E27FC236}">
                      <a16:creationId xmlns:a16="http://schemas.microsoft.com/office/drawing/2014/main" id="{10B8C2A2-197D-4C2F-A588-EE0B71A14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0233" y="4565839"/>
                  <a:ext cx="1011062" cy="6511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CaixaDeTexto 195">
                  <a:extLst>
                    <a:ext uri="{FF2B5EF4-FFF2-40B4-BE49-F238E27FC236}">
                      <a16:creationId xmlns:a16="http://schemas.microsoft.com/office/drawing/2014/main" id="{E67CA135-DA1B-494D-9F75-3E4B39F0A16C}"/>
                    </a:ext>
                  </a:extLst>
                </p:cNvPr>
                <p:cNvSpPr txBox="1"/>
                <p:nvPr/>
              </p:nvSpPr>
              <p:spPr>
                <a:xfrm>
                  <a:off x="2811727" y="5569326"/>
                  <a:ext cx="999948" cy="61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pt-BR" sz="105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pt-BR" sz="105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96" name="CaixaDeTexto 195">
                  <a:extLst>
                    <a:ext uri="{FF2B5EF4-FFF2-40B4-BE49-F238E27FC236}">
                      <a16:creationId xmlns:a16="http://schemas.microsoft.com/office/drawing/2014/main" id="{E67CA135-DA1B-494D-9F75-3E4B39F0A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1727" y="5569326"/>
                  <a:ext cx="999948" cy="61997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Elipse 196">
              <a:extLst>
                <a:ext uri="{FF2B5EF4-FFF2-40B4-BE49-F238E27FC236}">
                  <a16:creationId xmlns:a16="http://schemas.microsoft.com/office/drawing/2014/main" id="{C733B8B8-30C7-4856-A9A8-206851158410}"/>
                </a:ext>
              </a:extLst>
            </p:cNvPr>
            <p:cNvSpPr/>
            <p:nvPr/>
          </p:nvSpPr>
          <p:spPr>
            <a:xfrm>
              <a:off x="2420462" y="557306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198" name="Elipse 197">
              <a:extLst>
                <a:ext uri="{FF2B5EF4-FFF2-40B4-BE49-F238E27FC236}">
                  <a16:creationId xmlns:a16="http://schemas.microsoft.com/office/drawing/2014/main" id="{42800E1A-B8DA-49C6-8247-B38192B65D63}"/>
                </a:ext>
              </a:extLst>
            </p:cNvPr>
            <p:cNvSpPr/>
            <p:nvPr/>
          </p:nvSpPr>
          <p:spPr>
            <a:xfrm>
              <a:off x="2419978" y="5575527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cxnSp>
          <p:nvCxnSpPr>
            <p:cNvPr id="199" name="Conector de seta reta 96">
              <a:extLst>
                <a:ext uri="{FF2B5EF4-FFF2-40B4-BE49-F238E27FC236}">
                  <a16:creationId xmlns:a16="http://schemas.microsoft.com/office/drawing/2014/main" id="{FA78C3C0-0D43-40E4-BB42-79B55465F7DD}"/>
                </a:ext>
              </a:extLst>
            </p:cNvPr>
            <p:cNvCxnSpPr/>
            <p:nvPr/>
          </p:nvCxnSpPr>
          <p:spPr>
            <a:xfrm>
              <a:off x="10357022" y="5636982"/>
              <a:ext cx="0" cy="612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de seta reta 97">
              <a:extLst>
                <a:ext uri="{FF2B5EF4-FFF2-40B4-BE49-F238E27FC236}">
                  <a16:creationId xmlns:a16="http://schemas.microsoft.com/office/drawing/2014/main" id="{DE9A6157-0277-4020-BBEB-7CFE7918748A}"/>
                </a:ext>
              </a:extLst>
            </p:cNvPr>
            <p:cNvCxnSpPr/>
            <p:nvPr/>
          </p:nvCxnSpPr>
          <p:spPr>
            <a:xfrm>
              <a:off x="10344791" y="5641926"/>
              <a:ext cx="468000" cy="5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CaixaDeTexto 200">
                  <a:extLst>
                    <a:ext uri="{FF2B5EF4-FFF2-40B4-BE49-F238E27FC236}">
                      <a16:creationId xmlns:a16="http://schemas.microsoft.com/office/drawing/2014/main" id="{7D23BBCD-B7BF-4D11-8A8C-207D326F889E}"/>
                    </a:ext>
                  </a:extLst>
                </p:cNvPr>
                <p:cNvSpPr txBox="1"/>
                <p:nvPr/>
              </p:nvSpPr>
              <p:spPr>
                <a:xfrm>
                  <a:off x="9218181" y="6172681"/>
                  <a:ext cx="2015705" cy="6511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>
                    <a:defRPr sz="1500" i="1">
                      <a:solidFill>
                        <a:srgbClr val="7030A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/>
                            </m:ctrlPr>
                          </m:sSubPr>
                          <m:e>
                            <m:r>
                              <a:rPr lang="pt-BR" sz="1050"/>
                              <m:t>𝑣</m:t>
                            </m:r>
                          </m:e>
                          <m:sub>
                            <m:r>
                              <a:rPr lang="pt-BR" sz="1050"/>
                              <m:t>𝑦</m:t>
                            </m:r>
                          </m:sub>
                        </m:sSub>
                        <m:r>
                          <a:rPr lang="pt-BR" sz="1050"/>
                          <m:t>=−</m:t>
                        </m:r>
                        <m:sSub>
                          <m:sSubPr>
                            <m:ctrlPr>
                              <a:rPr lang="pt-BR" sz="1050"/>
                            </m:ctrlPr>
                          </m:sSubPr>
                          <m:e>
                            <m:r>
                              <a:rPr lang="pt-BR" sz="1050"/>
                              <m:t>𝑣</m:t>
                            </m:r>
                          </m:e>
                          <m:sub>
                            <m:r>
                              <a:rPr lang="pt-BR" sz="1050"/>
                              <m:t>0</m:t>
                            </m:r>
                            <m:r>
                              <a:rPr lang="pt-BR" sz="1050"/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pt-BR" sz="1050" dirty="0"/>
                </a:p>
              </p:txBody>
            </p:sp>
          </mc:Choice>
          <mc:Fallback>
            <p:sp>
              <p:nvSpPr>
                <p:cNvPr id="201" name="CaixaDeTexto 200">
                  <a:extLst>
                    <a:ext uri="{FF2B5EF4-FFF2-40B4-BE49-F238E27FC236}">
                      <a16:creationId xmlns:a16="http://schemas.microsoft.com/office/drawing/2014/main" id="{7D23BBCD-B7BF-4D11-8A8C-207D326F8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1" y="6172681"/>
                  <a:ext cx="2015705" cy="6511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CaixaDeTexto 201">
                  <a:extLst>
                    <a:ext uri="{FF2B5EF4-FFF2-40B4-BE49-F238E27FC236}">
                      <a16:creationId xmlns:a16="http://schemas.microsoft.com/office/drawing/2014/main" id="{2785B32D-2C9E-47D3-99F4-1AEF734EE85C}"/>
                    </a:ext>
                  </a:extLst>
                </p:cNvPr>
                <p:cNvSpPr txBox="1"/>
                <p:nvPr/>
              </p:nvSpPr>
              <p:spPr>
                <a:xfrm>
                  <a:off x="10305310" y="4984143"/>
                  <a:ext cx="1746890" cy="61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>
                    <a:defRPr sz="1500" i="1">
                      <a:solidFill>
                        <a:srgbClr val="7030A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050"/>
                            </m:ctrlPr>
                          </m:sSubPr>
                          <m:e>
                            <m:r>
                              <a:rPr lang="pt-BR" sz="1050"/>
                              <m:t>𝑣</m:t>
                            </m:r>
                          </m:e>
                          <m:sub>
                            <m:r>
                              <a:rPr lang="pt-BR" sz="1050"/>
                              <m:t>𝑥</m:t>
                            </m:r>
                          </m:sub>
                        </m:sSub>
                        <m:r>
                          <a:rPr lang="pt-BR" sz="1050"/>
                          <m:t>=</m:t>
                        </m:r>
                        <m:sSub>
                          <m:sSubPr>
                            <m:ctrlPr>
                              <a:rPr lang="pt-BR" sz="1050"/>
                            </m:ctrlPr>
                          </m:sSubPr>
                          <m:e>
                            <m:r>
                              <a:rPr lang="pt-BR" sz="1050"/>
                              <m:t>𝑣</m:t>
                            </m:r>
                          </m:e>
                          <m:sub>
                            <m:r>
                              <a:rPr lang="pt-BR" sz="1050"/>
                              <m:t>0</m:t>
                            </m:r>
                            <m:r>
                              <a:rPr lang="pt-BR" sz="1050"/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pt-BR" sz="1050" dirty="0"/>
                </a:p>
              </p:txBody>
            </p:sp>
          </mc:Choice>
          <mc:Fallback>
            <p:sp>
              <p:nvSpPr>
                <p:cNvPr id="202" name="CaixaDeTexto 201">
                  <a:extLst>
                    <a:ext uri="{FF2B5EF4-FFF2-40B4-BE49-F238E27FC236}">
                      <a16:creationId xmlns:a16="http://schemas.microsoft.com/office/drawing/2014/main" id="{2785B32D-2C9E-47D3-99F4-1AEF734EE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10" y="4984143"/>
                  <a:ext cx="1746890" cy="61997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Conector de seta reta 50">
              <a:extLst>
                <a:ext uri="{FF2B5EF4-FFF2-40B4-BE49-F238E27FC236}">
                  <a16:creationId xmlns:a16="http://schemas.microsoft.com/office/drawing/2014/main" id="{AF3258B9-968C-486D-A555-0D84328D4F02}"/>
                </a:ext>
              </a:extLst>
            </p:cNvPr>
            <p:cNvCxnSpPr/>
            <p:nvPr/>
          </p:nvCxnSpPr>
          <p:spPr>
            <a:xfrm>
              <a:off x="10350658" y="5725547"/>
              <a:ext cx="0" cy="407906"/>
            </a:xfrm>
            <a:prstGeom prst="straightConnector1">
              <a:avLst/>
            </a:prstGeom>
            <a:ln w="1905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B80C268-1687-458D-8AA3-DA8A3C979F7A}"/>
                </a:ext>
              </a:extLst>
            </p:cNvPr>
            <p:cNvSpPr/>
            <p:nvPr/>
          </p:nvSpPr>
          <p:spPr>
            <a:xfrm>
              <a:off x="10288603" y="5575527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</p:grp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41E5EC0-7915-B14C-B6E3-15827B8E288B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7447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8" grpId="0"/>
      <p:bldP spid="71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C8076E-41E1-E44C-97B1-F2811D67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3" name="Espaço Reservado para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CE2E8-E0EF-4AD0-9E24-8F60D90827B9}" type="datetime1">
              <a:rPr lang="pt-BR" smtClean="0"/>
              <a:t>20/05/2019</a:t>
            </a:fld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357456" y="1133294"/>
            <a:ext cx="8318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Devemos então calcular o tempo. Mas o tempo para a componente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anular é o mesmo tempo que para a componente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ficar igual a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D4D3111-3324-4D63-A357-B2CABE92230D}"/>
              </a:ext>
            </a:extLst>
          </p:cNvPr>
          <p:cNvGrpSpPr/>
          <p:nvPr/>
        </p:nvGrpSpPr>
        <p:grpSpPr>
          <a:xfrm>
            <a:off x="336562" y="1952568"/>
            <a:ext cx="3707951" cy="1629682"/>
            <a:chOff x="576000" y="4341253"/>
            <a:chExt cx="4943935" cy="2172908"/>
          </a:xfrm>
        </p:grpSpPr>
        <p:grpSp>
          <p:nvGrpSpPr>
            <p:cNvPr id="2" name="Grupo 1"/>
            <p:cNvGrpSpPr/>
            <p:nvPr/>
          </p:nvGrpSpPr>
          <p:grpSpPr>
            <a:xfrm>
              <a:off x="576000" y="4341253"/>
              <a:ext cx="4943935" cy="2008137"/>
              <a:chOff x="467544" y="2187207"/>
              <a:chExt cx="6019730" cy="244510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67544" y="2187207"/>
                <a:ext cx="6019730" cy="2445104"/>
                <a:chOff x="467544" y="3677062"/>
                <a:chExt cx="6019730" cy="2445104"/>
              </a:xfrm>
            </p:grpSpPr>
            <p:cxnSp>
              <p:nvCxnSpPr>
                <p:cNvPr id="7" name="Conector de seta reta 6"/>
                <p:cNvCxnSpPr/>
                <p:nvPr/>
              </p:nvCxnSpPr>
              <p:spPr>
                <a:xfrm flipV="1">
                  <a:off x="961661" y="3861048"/>
                  <a:ext cx="0" cy="2088232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de seta reta 15"/>
                <p:cNvCxnSpPr/>
                <p:nvPr/>
              </p:nvCxnSpPr>
              <p:spPr>
                <a:xfrm>
                  <a:off x="467544" y="5713378"/>
                  <a:ext cx="5941986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CaixaDeTexto 45"/>
                <p:cNvSpPr txBox="1"/>
                <p:nvPr/>
              </p:nvSpPr>
              <p:spPr>
                <a:xfrm>
                  <a:off x="6204811" y="5634994"/>
                  <a:ext cx="282463" cy="487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350" i="1" dirty="0"/>
                    <a:t>x</a:t>
                  </a:r>
                </a:p>
              </p:txBody>
            </p:sp>
            <p:sp>
              <p:nvSpPr>
                <p:cNvPr id="47" name="CaixaDeTexto 46"/>
                <p:cNvSpPr txBox="1"/>
                <p:nvPr/>
              </p:nvSpPr>
              <p:spPr>
                <a:xfrm>
                  <a:off x="612925" y="3677062"/>
                  <a:ext cx="225999" cy="487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350" i="1" dirty="0"/>
                    <a:t>y</a:t>
                  </a:r>
                </a:p>
              </p:txBody>
            </p:sp>
          </p:grpSp>
          <p:cxnSp>
            <p:nvCxnSpPr>
              <p:cNvPr id="12" name="Conector de seta reta 11"/>
              <p:cNvCxnSpPr/>
              <p:nvPr/>
            </p:nvCxnSpPr>
            <p:spPr>
              <a:xfrm flipV="1">
                <a:off x="935952" y="3646890"/>
                <a:ext cx="491431" cy="585109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tângulo 18"/>
                  <p:cNvSpPr/>
                  <p:nvPr/>
                </p:nvSpPr>
                <p:spPr>
                  <a:xfrm>
                    <a:off x="939347" y="3356992"/>
                    <a:ext cx="492066" cy="33727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7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sz="75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75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75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pt-BR" sz="75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Retângulo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347" y="3356992"/>
                    <a:ext cx="492066" cy="33727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o 19"/>
              <p:cNvSpPr/>
              <p:nvPr/>
            </p:nvSpPr>
            <p:spPr>
              <a:xfrm>
                <a:off x="968196" y="4038856"/>
                <a:ext cx="288032" cy="394869"/>
              </a:xfrm>
              <a:prstGeom prst="arc">
                <a:avLst/>
              </a:prstGeom>
              <a:ln w="158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Retângulo 34"/>
                  <p:cNvSpPr/>
                  <p:nvPr/>
                </p:nvSpPr>
                <p:spPr>
                  <a:xfrm>
                    <a:off x="1112212" y="3818059"/>
                    <a:ext cx="501435" cy="33727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7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75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75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pt-BR" sz="75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Retângulo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212" y="3818059"/>
                    <a:ext cx="501435" cy="3372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Forma livre 20"/>
              <p:cNvSpPr/>
              <p:nvPr/>
            </p:nvSpPr>
            <p:spPr>
              <a:xfrm>
                <a:off x="942082" y="2594721"/>
                <a:ext cx="4930070" cy="1659495"/>
              </a:xfrm>
              <a:custGeom>
                <a:avLst/>
                <a:gdLst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5276 h 2320271"/>
                  <a:gd name="connsiteX1" fmla="*/ 1347170 w 5325857"/>
                  <a:gd name="connsiteY1" fmla="*/ 407709 h 2320271"/>
                  <a:gd name="connsiteX2" fmla="*/ 2484935 w 5325857"/>
                  <a:gd name="connsiteY2" fmla="*/ 2861 h 2320271"/>
                  <a:gd name="connsiteX3" fmla="*/ 3873985 w 5325857"/>
                  <a:gd name="connsiteY3" fmla="*/ 568253 h 2320271"/>
                  <a:gd name="connsiteX4" fmla="*/ 4914028 w 5325857"/>
                  <a:gd name="connsiteY4" fmla="*/ 1650177 h 2320271"/>
                  <a:gd name="connsiteX5" fmla="*/ 5325857 w 5325857"/>
                  <a:gd name="connsiteY5" fmla="*/ 2320271 h 2320271"/>
                  <a:gd name="connsiteX0" fmla="*/ 0 w 5325857"/>
                  <a:gd name="connsiteY0" fmla="*/ 1612454 h 2317449"/>
                  <a:gd name="connsiteX1" fmla="*/ 1347170 w 5325857"/>
                  <a:gd name="connsiteY1" fmla="*/ 404887 h 2317449"/>
                  <a:gd name="connsiteX2" fmla="*/ 2484935 w 5325857"/>
                  <a:gd name="connsiteY2" fmla="*/ 39 h 2317449"/>
                  <a:gd name="connsiteX3" fmla="*/ 3873985 w 5325857"/>
                  <a:gd name="connsiteY3" fmla="*/ 565431 h 2317449"/>
                  <a:gd name="connsiteX4" fmla="*/ 4914028 w 5325857"/>
                  <a:gd name="connsiteY4" fmla="*/ 1647355 h 2317449"/>
                  <a:gd name="connsiteX5" fmla="*/ 5325857 w 5325857"/>
                  <a:gd name="connsiteY5" fmla="*/ 2317449 h 2317449"/>
                  <a:gd name="connsiteX0" fmla="*/ 0 w 5325857"/>
                  <a:gd name="connsiteY0" fmla="*/ 1612454 h 2317449"/>
                  <a:gd name="connsiteX1" fmla="*/ 1347170 w 5325857"/>
                  <a:gd name="connsiteY1" fmla="*/ 404887 h 2317449"/>
                  <a:gd name="connsiteX2" fmla="*/ 2484935 w 5325857"/>
                  <a:gd name="connsiteY2" fmla="*/ 39 h 2317449"/>
                  <a:gd name="connsiteX3" fmla="*/ 3873985 w 5325857"/>
                  <a:gd name="connsiteY3" fmla="*/ 565431 h 2317449"/>
                  <a:gd name="connsiteX4" fmla="*/ 4914028 w 5325857"/>
                  <a:gd name="connsiteY4" fmla="*/ 1647355 h 2317449"/>
                  <a:gd name="connsiteX5" fmla="*/ 5325857 w 5325857"/>
                  <a:gd name="connsiteY5" fmla="*/ 2317449 h 2317449"/>
                  <a:gd name="connsiteX0" fmla="*/ 0 w 5325857"/>
                  <a:gd name="connsiteY0" fmla="*/ 1612454 h 2317449"/>
                  <a:gd name="connsiteX1" fmla="*/ 1347170 w 5325857"/>
                  <a:gd name="connsiteY1" fmla="*/ 404887 h 2317449"/>
                  <a:gd name="connsiteX2" fmla="*/ 2484935 w 5325857"/>
                  <a:gd name="connsiteY2" fmla="*/ 39 h 2317449"/>
                  <a:gd name="connsiteX3" fmla="*/ 3873985 w 5325857"/>
                  <a:gd name="connsiteY3" fmla="*/ 565431 h 2317449"/>
                  <a:gd name="connsiteX4" fmla="*/ 4914028 w 5325857"/>
                  <a:gd name="connsiteY4" fmla="*/ 1647355 h 2317449"/>
                  <a:gd name="connsiteX5" fmla="*/ 5325857 w 5325857"/>
                  <a:gd name="connsiteY5" fmla="*/ 2317449 h 2317449"/>
                  <a:gd name="connsiteX0" fmla="*/ 0 w 5325857"/>
                  <a:gd name="connsiteY0" fmla="*/ 1612454 h 2317449"/>
                  <a:gd name="connsiteX1" fmla="*/ 1347170 w 5325857"/>
                  <a:gd name="connsiteY1" fmla="*/ 404887 h 2317449"/>
                  <a:gd name="connsiteX2" fmla="*/ 2484935 w 5325857"/>
                  <a:gd name="connsiteY2" fmla="*/ 39 h 2317449"/>
                  <a:gd name="connsiteX3" fmla="*/ 3873985 w 5325857"/>
                  <a:gd name="connsiteY3" fmla="*/ 565431 h 2317449"/>
                  <a:gd name="connsiteX4" fmla="*/ 4914028 w 5325857"/>
                  <a:gd name="connsiteY4" fmla="*/ 1663397 h 2317449"/>
                  <a:gd name="connsiteX5" fmla="*/ 5325857 w 5325857"/>
                  <a:gd name="connsiteY5" fmla="*/ 2317449 h 2317449"/>
                  <a:gd name="connsiteX0" fmla="*/ 0 w 5325857"/>
                  <a:gd name="connsiteY0" fmla="*/ 1614797 h 2319792"/>
                  <a:gd name="connsiteX1" fmla="*/ 1347170 w 5325857"/>
                  <a:gd name="connsiteY1" fmla="*/ 407230 h 2319792"/>
                  <a:gd name="connsiteX2" fmla="*/ 2484935 w 5325857"/>
                  <a:gd name="connsiteY2" fmla="*/ 2382 h 2319792"/>
                  <a:gd name="connsiteX3" fmla="*/ 3882006 w 5325857"/>
                  <a:gd name="connsiteY3" fmla="*/ 551732 h 2319792"/>
                  <a:gd name="connsiteX4" fmla="*/ 4914028 w 5325857"/>
                  <a:gd name="connsiteY4" fmla="*/ 1665740 h 2319792"/>
                  <a:gd name="connsiteX5" fmla="*/ 5325857 w 5325857"/>
                  <a:gd name="connsiteY5" fmla="*/ 2319792 h 2319792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14028 w 5325857"/>
                  <a:gd name="connsiteY4" fmla="*/ 1667549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14028 w 5325857"/>
                  <a:gd name="connsiteY4" fmla="*/ 1667549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30070 w 5325857"/>
                  <a:gd name="connsiteY4" fmla="*/ 1663538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30070 w 5325857"/>
                  <a:gd name="connsiteY4" fmla="*/ 1663538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30070 w 5325857"/>
                  <a:gd name="connsiteY4" fmla="*/ 1663538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30070 w 5325857"/>
                  <a:gd name="connsiteY4" fmla="*/ 1663538 h 2321601"/>
                  <a:gd name="connsiteX5" fmla="*/ 5325857 w 5325857"/>
                  <a:gd name="connsiteY5" fmla="*/ 2321601 h 2321601"/>
                  <a:gd name="connsiteX0" fmla="*/ 0 w 5325857"/>
                  <a:gd name="connsiteY0" fmla="*/ 1616606 h 2321601"/>
                  <a:gd name="connsiteX1" fmla="*/ 1347170 w 5325857"/>
                  <a:gd name="connsiteY1" fmla="*/ 409039 h 2321601"/>
                  <a:gd name="connsiteX2" fmla="*/ 2484935 w 5325857"/>
                  <a:gd name="connsiteY2" fmla="*/ 4191 h 2321601"/>
                  <a:gd name="connsiteX3" fmla="*/ 3898048 w 5325857"/>
                  <a:gd name="connsiteY3" fmla="*/ 609688 h 2321601"/>
                  <a:gd name="connsiteX4" fmla="*/ 4930070 w 5325857"/>
                  <a:gd name="connsiteY4" fmla="*/ 1663538 h 2321601"/>
                  <a:gd name="connsiteX5" fmla="*/ 5325857 w 5325857"/>
                  <a:gd name="connsiteY5" fmla="*/ 2321601 h 2321601"/>
                  <a:gd name="connsiteX0" fmla="*/ 0 w 5325857"/>
                  <a:gd name="connsiteY0" fmla="*/ 1612563 h 2317558"/>
                  <a:gd name="connsiteX1" fmla="*/ 1347170 w 5325857"/>
                  <a:gd name="connsiteY1" fmla="*/ 404996 h 2317558"/>
                  <a:gd name="connsiteX2" fmla="*/ 2484935 w 5325857"/>
                  <a:gd name="connsiteY2" fmla="*/ 148 h 2317558"/>
                  <a:gd name="connsiteX3" fmla="*/ 3709554 w 5325857"/>
                  <a:gd name="connsiteY3" fmla="*/ 437203 h 2317558"/>
                  <a:gd name="connsiteX4" fmla="*/ 4930070 w 5325857"/>
                  <a:gd name="connsiteY4" fmla="*/ 1659495 h 2317558"/>
                  <a:gd name="connsiteX5" fmla="*/ 5325857 w 5325857"/>
                  <a:gd name="connsiteY5" fmla="*/ 2317558 h 2317558"/>
                  <a:gd name="connsiteX0" fmla="*/ 0 w 5325857"/>
                  <a:gd name="connsiteY0" fmla="*/ 1612563 h 2317558"/>
                  <a:gd name="connsiteX1" fmla="*/ 1347170 w 5325857"/>
                  <a:gd name="connsiteY1" fmla="*/ 404996 h 2317558"/>
                  <a:gd name="connsiteX2" fmla="*/ 2484935 w 5325857"/>
                  <a:gd name="connsiteY2" fmla="*/ 148 h 2317558"/>
                  <a:gd name="connsiteX3" fmla="*/ 3709554 w 5325857"/>
                  <a:gd name="connsiteY3" fmla="*/ 437203 h 2317558"/>
                  <a:gd name="connsiteX4" fmla="*/ 4930070 w 5325857"/>
                  <a:gd name="connsiteY4" fmla="*/ 1659495 h 2317558"/>
                  <a:gd name="connsiteX5" fmla="*/ 5325857 w 5325857"/>
                  <a:gd name="connsiteY5" fmla="*/ 2317558 h 2317558"/>
                  <a:gd name="connsiteX0" fmla="*/ 0 w 5325857"/>
                  <a:gd name="connsiteY0" fmla="*/ 1612563 h 2317558"/>
                  <a:gd name="connsiteX1" fmla="*/ 1347170 w 5325857"/>
                  <a:gd name="connsiteY1" fmla="*/ 404996 h 2317558"/>
                  <a:gd name="connsiteX2" fmla="*/ 2484935 w 5325857"/>
                  <a:gd name="connsiteY2" fmla="*/ 148 h 2317558"/>
                  <a:gd name="connsiteX3" fmla="*/ 3709554 w 5325857"/>
                  <a:gd name="connsiteY3" fmla="*/ 437203 h 2317558"/>
                  <a:gd name="connsiteX4" fmla="*/ 4930070 w 5325857"/>
                  <a:gd name="connsiteY4" fmla="*/ 1659495 h 2317558"/>
                  <a:gd name="connsiteX5" fmla="*/ 5325857 w 5325857"/>
                  <a:gd name="connsiteY5" fmla="*/ 2317558 h 2317558"/>
                  <a:gd name="connsiteX0" fmla="*/ 0 w 5325857"/>
                  <a:gd name="connsiteY0" fmla="*/ 1612563 h 2317558"/>
                  <a:gd name="connsiteX1" fmla="*/ 1347170 w 5325857"/>
                  <a:gd name="connsiteY1" fmla="*/ 404996 h 2317558"/>
                  <a:gd name="connsiteX2" fmla="*/ 2484935 w 5325857"/>
                  <a:gd name="connsiteY2" fmla="*/ 148 h 2317558"/>
                  <a:gd name="connsiteX3" fmla="*/ 3709554 w 5325857"/>
                  <a:gd name="connsiteY3" fmla="*/ 437203 h 2317558"/>
                  <a:gd name="connsiteX4" fmla="*/ 4930070 w 5325857"/>
                  <a:gd name="connsiteY4" fmla="*/ 1659495 h 2317558"/>
                  <a:gd name="connsiteX5" fmla="*/ 5325857 w 5325857"/>
                  <a:gd name="connsiteY5" fmla="*/ 2317558 h 2317558"/>
                  <a:gd name="connsiteX0" fmla="*/ 0 w 5325857"/>
                  <a:gd name="connsiteY0" fmla="*/ 1612563 h 2317558"/>
                  <a:gd name="connsiteX1" fmla="*/ 1347170 w 5325857"/>
                  <a:gd name="connsiteY1" fmla="*/ 404996 h 2317558"/>
                  <a:gd name="connsiteX2" fmla="*/ 2484935 w 5325857"/>
                  <a:gd name="connsiteY2" fmla="*/ 148 h 2317558"/>
                  <a:gd name="connsiteX3" fmla="*/ 3709554 w 5325857"/>
                  <a:gd name="connsiteY3" fmla="*/ 437203 h 2317558"/>
                  <a:gd name="connsiteX4" fmla="*/ 4930070 w 5325857"/>
                  <a:gd name="connsiteY4" fmla="*/ 1659495 h 2317558"/>
                  <a:gd name="connsiteX5" fmla="*/ 5325857 w 5325857"/>
                  <a:gd name="connsiteY5" fmla="*/ 2317558 h 2317558"/>
                  <a:gd name="connsiteX0" fmla="*/ 0 w 4930070"/>
                  <a:gd name="connsiteY0" fmla="*/ 1612563 h 1659495"/>
                  <a:gd name="connsiteX1" fmla="*/ 1347170 w 4930070"/>
                  <a:gd name="connsiteY1" fmla="*/ 404996 h 1659495"/>
                  <a:gd name="connsiteX2" fmla="*/ 2484935 w 4930070"/>
                  <a:gd name="connsiteY2" fmla="*/ 148 h 1659495"/>
                  <a:gd name="connsiteX3" fmla="*/ 3709554 w 4930070"/>
                  <a:gd name="connsiteY3" fmla="*/ 437203 h 1659495"/>
                  <a:gd name="connsiteX4" fmla="*/ 4930070 w 4930070"/>
                  <a:gd name="connsiteY4" fmla="*/ 1659495 h 165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0070" h="1659495">
                    <a:moveTo>
                      <a:pt x="0" y="1612563"/>
                    </a:moveTo>
                    <a:cubicBezTo>
                      <a:pt x="466507" y="1143147"/>
                      <a:pt x="933014" y="673732"/>
                      <a:pt x="1347170" y="404996"/>
                    </a:cubicBezTo>
                    <a:cubicBezTo>
                      <a:pt x="1761326" y="136260"/>
                      <a:pt x="2091204" y="-5220"/>
                      <a:pt x="2484935" y="148"/>
                    </a:cubicBezTo>
                    <a:cubicBezTo>
                      <a:pt x="2878666" y="5516"/>
                      <a:pt x="3177705" y="100487"/>
                      <a:pt x="3709554" y="437203"/>
                    </a:cubicBezTo>
                    <a:cubicBezTo>
                      <a:pt x="4241403" y="773919"/>
                      <a:pt x="4756938" y="1406261"/>
                      <a:pt x="4930070" y="1659495"/>
                    </a:cubicBezTo>
                  </a:path>
                </a:pathLst>
              </a:custGeom>
              <a:noFill/>
              <a:ln w="15875" cap="rnd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2207531" y="2917964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340884" y="2513836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4729976" y="3075924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896196" y="4151985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896633" y="415112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5759028" y="4159999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</p:grpSp>
        <p:cxnSp>
          <p:nvCxnSpPr>
            <p:cNvPr id="10" name="Conector reto 9"/>
            <p:cNvCxnSpPr/>
            <p:nvPr/>
          </p:nvCxnSpPr>
          <p:spPr>
            <a:xfrm flipV="1">
              <a:off x="987540" y="6144758"/>
              <a:ext cx="3993429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/>
            <p:cNvSpPr txBox="1"/>
            <p:nvPr/>
          </p:nvSpPr>
          <p:spPr>
            <a:xfrm>
              <a:off x="2845393" y="6114052"/>
              <a:ext cx="37232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i="1" dirty="0"/>
                <a:t>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ixaDeTexto 81"/>
              <p:cNvSpPr txBox="1"/>
              <p:nvPr/>
            </p:nvSpPr>
            <p:spPr>
              <a:xfrm>
                <a:off x="3996625" y="2049320"/>
                <a:ext cx="18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𝑅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pt-BR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25" y="2049320"/>
                <a:ext cx="1849161" cy="369332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/>
              <p:cNvSpPr txBox="1"/>
              <p:nvPr/>
            </p:nvSpPr>
            <p:spPr>
              <a:xfrm>
                <a:off x="5740849" y="1908915"/>
                <a:ext cx="1972271" cy="657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pt-BR" i="1">
                          <a:latin typeface="Cambria Math"/>
                        </a:rPr>
                        <m:t>𝑡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𝑅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CaixaDe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849" y="1908915"/>
                <a:ext cx="1972271" cy="657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">
            <a:extLst>
              <a:ext uri="{FF2B5EF4-FFF2-40B4-BE49-F238E27FC236}">
                <a16:creationId xmlns:a16="http://schemas.microsoft.com/office/drawing/2014/main" id="{9B5F42CF-EF60-40B5-9B36-3609A160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429" y="2666788"/>
            <a:ext cx="4680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Substituindo o tempo na componente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temos:</a:t>
            </a: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A7F93EA8-BC0F-4490-82EF-58030A1D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92" y="5210896"/>
            <a:ext cx="2005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Temos então que:</a:t>
            </a:r>
            <a:endParaRPr lang="pt-BR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91B9046F-DFE9-4F65-B627-61B9717D87C8}"/>
                  </a:ext>
                </a:extLst>
              </p:cNvPr>
              <p:cNvSpPr txBox="1"/>
              <p:nvPr/>
            </p:nvSpPr>
            <p:spPr>
              <a:xfrm>
                <a:off x="4205448" y="4321422"/>
                <a:ext cx="2969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𝑔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/>
                        </a:rPr>
                        <m:t>=2</m:t>
                      </m:r>
                      <m:r>
                        <a:rPr lang="pt-BR" i="1">
                          <a:latin typeface="Cambria Math"/>
                        </a:rPr>
                        <m:t>𝑅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91B9046F-DFE9-4F65-B627-61B9717D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48" y="4321422"/>
                <a:ext cx="2969724" cy="369332"/>
              </a:xfrm>
              <a:prstGeom prst="rect">
                <a:avLst/>
              </a:prstGeom>
              <a:blipFill>
                <a:blip r:embed="rId6"/>
                <a:stretch>
                  <a:fillRect t="-1000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5C572445-99BA-4DAB-841A-52AA1BFAE3FD}"/>
                  </a:ext>
                </a:extLst>
              </p:cNvPr>
              <p:cNvSpPr txBox="1"/>
              <p:nvPr/>
            </p:nvSpPr>
            <p:spPr>
              <a:xfrm>
                <a:off x="4050637" y="3234823"/>
                <a:ext cx="4926349" cy="712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  <m:r>
                        <a:rPr lang="pt-B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𝑔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i="1"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  <a:ea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5C572445-99BA-4DAB-841A-52AA1BFAE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37" y="3234823"/>
                <a:ext cx="4926349" cy="712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4">
            <a:extLst>
              <a:ext uri="{FF2B5EF4-FFF2-40B4-BE49-F238E27FC236}">
                <a16:creationId xmlns:a16="http://schemas.microsoft.com/office/drawing/2014/main" id="{B4425BE2-4B4B-4022-BA08-22CF2A26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92" y="4331169"/>
            <a:ext cx="3834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Manipulando essa expressão, temos: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31D9BC37-EF3E-499C-AE63-C2C292E347AC}"/>
                  </a:ext>
                </a:extLst>
              </p:cNvPr>
              <p:cNvSpPr txBox="1"/>
              <p:nvPr/>
            </p:nvSpPr>
            <p:spPr>
              <a:xfrm>
                <a:off x="2106249" y="5036527"/>
                <a:ext cx="2563138" cy="696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𝑅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31D9BC37-EF3E-499C-AE63-C2C292E3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249" y="5036527"/>
                <a:ext cx="2563138" cy="696729"/>
              </a:xfrm>
              <a:prstGeom prst="rect">
                <a:avLst/>
              </a:prstGeom>
              <a:blipFill>
                <a:blip r:embed="rId8"/>
                <a:stretch>
                  <a:fillRect t="-5455" b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B35E0840-290C-48EF-9895-8662FF58C13C}"/>
              </a:ext>
            </a:extLst>
          </p:cNvPr>
          <p:cNvCxnSpPr>
            <a:cxnSpLocks/>
          </p:cNvCxnSpPr>
          <p:nvPr/>
        </p:nvCxnSpPr>
        <p:spPr>
          <a:xfrm flipV="1">
            <a:off x="5214397" y="4404347"/>
            <a:ext cx="72328" cy="203481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BE1701A1-139D-4774-9339-9B7C0D2BAF2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644008" y="4337062"/>
            <a:ext cx="47895" cy="174659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072F40E-496E-4531-B29F-26E60E36F7BD}"/>
                  </a:ext>
                </a:extLst>
              </p:cNvPr>
              <p:cNvSpPr txBox="1"/>
              <p:nvPr/>
            </p:nvSpPr>
            <p:spPr>
              <a:xfrm>
                <a:off x="4662382" y="5036527"/>
                <a:ext cx="2285882" cy="696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072F40E-496E-4531-B29F-26E60E36F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382" y="5036527"/>
                <a:ext cx="2285882" cy="696729"/>
              </a:xfrm>
              <a:prstGeom prst="rect">
                <a:avLst/>
              </a:prstGeom>
              <a:blipFill>
                <a:blip r:embed="rId9"/>
                <a:stretch>
                  <a:fillRect t="-5455" b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290C48-9453-7D4E-A7AB-3626EBE4202C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89213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3" grpId="0"/>
      <p:bldP spid="48" grpId="0"/>
      <p:bldP spid="49" grpId="0"/>
      <p:bldP spid="50" grpId="0"/>
      <p:bldP spid="51" grpId="0"/>
      <p:bldP spid="52" grpId="0"/>
      <p:bldP spid="54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6" y="2006744"/>
            <a:ext cx="3913556" cy="3608162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97950" y="1268760"/>
            <a:ext cx="359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para dois lançamentos com velocidades iniciais diferentes.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780296" y="1268760"/>
            <a:ext cx="382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para ângulos de lançamentos diferentes!</a:t>
            </a:r>
          </a:p>
        </p:txBody>
      </p:sp>
      <p:pic>
        <p:nvPicPr>
          <p:cNvPr id="1026" name="Picture 2" descr="https://2.bp.blogspot.com/-vtTgPiArLyc/V31Qr7zLvAI/AAAAAAAAGp0/XcFdw-3PgBwrp8Ujc3ZYYGUAdgmn8TeBwCLcB/s1600/zlan%25C3%25A7%25C3%25A7%25C3%25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08" y="2492896"/>
            <a:ext cx="4737116" cy="229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4427984" y="5042075"/>
            <a:ext cx="4805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que para 15° e 75° temos o mesmo alcance.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que???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03AD636-E5A8-4FDC-8939-406F92A8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AD500E-D24F-4379-BB16-517761D0EADA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6919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1619672" y="131590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para ângulos de lançamentos diferentes!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40187" y="2328856"/>
                <a:ext cx="2538323" cy="692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𝐴𝑙𝑐𝑎𝑛𝑐𝑒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pt-B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10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pt-BR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função periódica</a:t>
                </a: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87" y="2328856"/>
                <a:ext cx="2538323" cy="692497"/>
              </a:xfrm>
              <a:prstGeom prst="rect">
                <a:avLst/>
              </a:prstGeom>
              <a:blipFill>
                <a:blip r:embed="rId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>
            <a:extLst>
              <a:ext uri="{FF2B5EF4-FFF2-40B4-BE49-F238E27FC236}">
                <a16:creationId xmlns:a16="http://schemas.microsoft.com/office/drawing/2014/main" id="{703AD636-E5A8-4FDC-8939-406F92A8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AD500E-D24F-4379-BB16-517761D0EADA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A8A33CB-3311-460B-9FD1-201B169BD701}"/>
              </a:ext>
            </a:extLst>
          </p:cNvPr>
          <p:cNvGrpSpPr/>
          <p:nvPr/>
        </p:nvGrpSpPr>
        <p:grpSpPr>
          <a:xfrm>
            <a:off x="1137606" y="1606316"/>
            <a:ext cx="7034796" cy="4349930"/>
            <a:chOff x="1137606" y="1395575"/>
            <a:chExt cx="7034796" cy="4349930"/>
          </a:xfrm>
        </p:grpSpPr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DFB6DAD6-2E4B-4EE9-8D84-424598A8C73E}"/>
                </a:ext>
              </a:extLst>
            </p:cNvPr>
            <p:cNvCxnSpPr/>
            <p:nvPr/>
          </p:nvCxnSpPr>
          <p:spPr>
            <a:xfrm flipV="1">
              <a:off x="1907704" y="1474495"/>
              <a:ext cx="0" cy="3898721"/>
            </a:xfrm>
            <a:prstGeom prst="straightConnector1">
              <a:avLst/>
            </a:prstGeom>
            <a:ln w="34925" cap="rnd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3DC548C7-7D17-4772-80ED-BE108B263FD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72" y="5157193"/>
              <a:ext cx="6552730" cy="0"/>
            </a:xfrm>
            <a:prstGeom prst="straightConnector1">
              <a:avLst/>
            </a:prstGeom>
            <a:ln w="34925" cap="rnd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2126DA62-A5A7-4A51-B6F9-76FCCF635A9A}"/>
                    </a:ext>
                  </a:extLst>
                </p:cNvPr>
                <p:cNvSpPr txBox="1"/>
                <p:nvPr/>
              </p:nvSpPr>
              <p:spPr>
                <a:xfrm>
                  <a:off x="1404485" y="1395575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2126DA62-A5A7-4A51-B6F9-76FCCF635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485" y="1395575"/>
                  <a:ext cx="43037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273912D2-F31C-4337-8766-A3E5DDE4B3FD}"/>
                    </a:ext>
                  </a:extLst>
                </p:cNvPr>
                <p:cNvSpPr txBox="1"/>
                <p:nvPr/>
              </p:nvSpPr>
              <p:spPr>
                <a:xfrm>
                  <a:off x="7714200" y="5256748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273912D2-F31C-4337-8766-A3E5DDE4B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200" y="5256748"/>
                  <a:ext cx="45820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97C824EE-3BB9-4B73-A743-C35B7ADCCBC6}"/>
                    </a:ext>
                  </a:extLst>
                </p:cNvPr>
                <p:cNvSpPr txBox="1"/>
                <p:nvPr/>
              </p:nvSpPr>
              <p:spPr>
                <a:xfrm rot="16200000">
                  <a:off x="578831" y="3047060"/>
                  <a:ext cx="15792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𝑎𝑙𝑡𝑢𝑟𝑎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97C824EE-3BB9-4B73-A743-C35B7ADCC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78831" y="3047060"/>
                  <a:ext cx="157921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772" r="-18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49DE1A7-3B6A-481F-82D8-AC46C267963F}"/>
                    </a:ext>
                  </a:extLst>
                </p:cNvPr>
                <p:cNvSpPr txBox="1"/>
                <p:nvPr/>
              </p:nvSpPr>
              <p:spPr>
                <a:xfrm>
                  <a:off x="3375169" y="5283840"/>
                  <a:ext cx="33761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𝑎𝑙𝑐𝑎𝑛𝑐𝑒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h𝑜𝑟𝑖𝑧𝑜𝑛𝑡𝑎𝑙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49DE1A7-3B6A-481F-82D8-AC46C2679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169" y="5283840"/>
                  <a:ext cx="3376117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81" b="-1710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03A4389-6BE7-41E2-AD42-81FCE89CD4A5}"/>
              </a:ext>
            </a:extLst>
          </p:cNvPr>
          <p:cNvSpPr/>
          <p:nvPr/>
        </p:nvSpPr>
        <p:spPr>
          <a:xfrm>
            <a:off x="1894928" y="2624183"/>
            <a:ext cx="2960483" cy="2743751"/>
          </a:xfrm>
          <a:custGeom>
            <a:avLst/>
            <a:gdLst>
              <a:gd name="connsiteX0" fmla="*/ 0 w 2960483"/>
              <a:gd name="connsiteY0" fmla="*/ 18107 h 18107"/>
              <a:gd name="connsiteX1" fmla="*/ 2960483 w 2960483"/>
              <a:gd name="connsiteY1" fmla="*/ 0 h 18107"/>
              <a:gd name="connsiteX0" fmla="*/ 0 w 2960483"/>
              <a:gd name="connsiteY0" fmla="*/ 458736 h 458736"/>
              <a:gd name="connsiteX1" fmla="*/ 2960483 w 2960483"/>
              <a:gd name="connsiteY1" fmla="*/ 440629 h 458736"/>
              <a:gd name="connsiteX0" fmla="*/ 0 w 2960483"/>
              <a:gd name="connsiteY0" fmla="*/ 810746 h 810746"/>
              <a:gd name="connsiteX1" fmla="*/ 2960483 w 2960483"/>
              <a:gd name="connsiteY1" fmla="*/ 792639 h 810746"/>
              <a:gd name="connsiteX0" fmla="*/ 0 w 2960483"/>
              <a:gd name="connsiteY0" fmla="*/ 980230 h 980230"/>
              <a:gd name="connsiteX1" fmla="*/ 1457608 w 2960483"/>
              <a:gd name="connsiteY1" fmla="*/ 147311 h 980230"/>
              <a:gd name="connsiteX2" fmla="*/ 2960483 w 2960483"/>
              <a:gd name="connsiteY2" fmla="*/ 962123 h 980230"/>
              <a:gd name="connsiteX0" fmla="*/ 0 w 2960483"/>
              <a:gd name="connsiteY0" fmla="*/ 2774038 h 2774038"/>
              <a:gd name="connsiteX1" fmla="*/ 1493822 w 2960483"/>
              <a:gd name="connsiteY1" fmla="*/ 30838 h 2774038"/>
              <a:gd name="connsiteX2" fmla="*/ 2960483 w 2960483"/>
              <a:gd name="connsiteY2" fmla="*/ 2755931 h 2774038"/>
              <a:gd name="connsiteX0" fmla="*/ 0 w 2960483"/>
              <a:gd name="connsiteY0" fmla="*/ 2743216 h 2743216"/>
              <a:gd name="connsiteX1" fmla="*/ 1493822 w 2960483"/>
              <a:gd name="connsiteY1" fmla="*/ 16 h 2743216"/>
              <a:gd name="connsiteX2" fmla="*/ 2960483 w 2960483"/>
              <a:gd name="connsiteY2" fmla="*/ 2725109 h 2743216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483" h="2743751">
                <a:moveTo>
                  <a:pt x="0" y="2743751"/>
                </a:moveTo>
                <a:cubicBezTo>
                  <a:pt x="199176" y="1919887"/>
                  <a:pt x="774072" y="39783"/>
                  <a:pt x="1493822" y="551"/>
                </a:cubicBezTo>
                <a:cubicBezTo>
                  <a:pt x="2213572" y="-38681"/>
                  <a:pt x="2851841" y="2025510"/>
                  <a:pt x="2960483" y="2725644"/>
                </a:cubicBezTo>
              </a:path>
            </a:pathLst>
          </a:custGeom>
          <a:noFill/>
          <a:ln w="28575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0F98F58-C002-498C-AAAD-4ACBA468B793}"/>
              </a:ext>
            </a:extLst>
          </p:cNvPr>
          <p:cNvSpPr>
            <a:spLocks noChangeAspect="1"/>
          </p:cNvSpPr>
          <p:nvPr/>
        </p:nvSpPr>
        <p:spPr>
          <a:xfrm>
            <a:off x="1822928" y="5295934"/>
            <a:ext cx="144000" cy="144000"/>
          </a:xfrm>
          <a:prstGeom prst="ellipse">
            <a:avLst/>
          </a:prstGeom>
          <a:solidFill>
            <a:srgbClr val="0000FF"/>
          </a:solidFill>
          <a:scene3d>
            <a:camera prst="orthographicFront"/>
            <a:lightRig rig="threePt" dir="t"/>
          </a:scene3d>
          <a:sp3d>
            <a:bevelT w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03A7085-B71D-4D45-B531-4FB89696C306}"/>
                  </a:ext>
                </a:extLst>
              </p:cNvPr>
              <p:cNvSpPr txBox="1"/>
              <p:nvPr/>
            </p:nvSpPr>
            <p:spPr>
              <a:xfrm>
                <a:off x="2296353" y="2514360"/>
                <a:ext cx="580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03A7085-B71D-4D45-B531-4FB89696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53" y="2514360"/>
                <a:ext cx="5806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03ECEA7C-4190-4C14-AF04-8BE223BA3920}"/>
              </a:ext>
            </a:extLst>
          </p:cNvPr>
          <p:cNvSpPr/>
          <p:nvPr/>
        </p:nvSpPr>
        <p:spPr>
          <a:xfrm>
            <a:off x="1909691" y="3296740"/>
            <a:ext cx="4634145" cy="2061620"/>
          </a:xfrm>
          <a:custGeom>
            <a:avLst/>
            <a:gdLst>
              <a:gd name="connsiteX0" fmla="*/ 0 w 2960483"/>
              <a:gd name="connsiteY0" fmla="*/ 18107 h 18107"/>
              <a:gd name="connsiteX1" fmla="*/ 2960483 w 2960483"/>
              <a:gd name="connsiteY1" fmla="*/ 0 h 18107"/>
              <a:gd name="connsiteX0" fmla="*/ 0 w 2960483"/>
              <a:gd name="connsiteY0" fmla="*/ 458736 h 458736"/>
              <a:gd name="connsiteX1" fmla="*/ 2960483 w 2960483"/>
              <a:gd name="connsiteY1" fmla="*/ 440629 h 458736"/>
              <a:gd name="connsiteX0" fmla="*/ 0 w 2960483"/>
              <a:gd name="connsiteY0" fmla="*/ 810746 h 810746"/>
              <a:gd name="connsiteX1" fmla="*/ 2960483 w 2960483"/>
              <a:gd name="connsiteY1" fmla="*/ 792639 h 810746"/>
              <a:gd name="connsiteX0" fmla="*/ 0 w 2960483"/>
              <a:gd name="connsiteY0" fmla="*/ 980230 h 980230"/>
              <a:gd name="connsiteX1" fmla="*/ 1457608 w 2960483"/>
              <a:gd name="connsiteY1" fmla="*/ 147311 h 980230"/>
              <a:gd name="connsiteX2" fmla="*/ 2960483 w 2960483"/>
              <a:gd name="connsiteY2" fmla="*/ 962123 h 980230"/>
              <a:gd name="connsiteX0" fmla="*/ 0 w 2960483"/>
              <a:gd name="connsiteY0" fmla="*/ 2774038 h 2774038"/>
              <a:gd name="connsiteX1" fmla="*/ 1493822 w 2960483"/>
              <a:gd name="connsiteY1" fmla="*/ 30838 h 2774038"/>
              <a:gd name="connsiteX2" fmla="*/ 2960483 w 2960483"/>
              <a:gd name="connsiteY2" fmla="*/ 2755931 h 2774038"/>
              <a:gd name="connsiteX0" fmla="*/ 0 w 2960483"/>
              <a:gd name="connsiteY0" fmla="*/ 2743216 h 2743216"/>
              <a:gd name="connsiteX1" fmla="*/ 1493822 w 2960483"/>
              <a:gd name="connsiteY1" fmla="*/ 16 h 2743216"/>
              <a:gd name="connsiteX2" fmla="*/ 2960483 w 2960483"/>
              <a:gd name="connsiteY2" fmla="*/ 2725109 h 2743216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483" h="2743751">
                <a:moveTo>
                  <a:pt x="0" y="2743751"/>
                </a:moveTo>
                <a:cubicBezTo>
                  <a:pt x="199176" y="1919887"/>
                  <a:pt x="774072" y="39783"/>
                  <a:pt x="1493822" y="551"/>
                </a:cubicBezTo>
                <a:cubicBezTo>
                  <a:pt x="2213572" y="-38681"/>
                  <a:pt x="2851841" y="2025510"/>
                  <a:pt x="2960483" y="2725644"/>
                </a:cubicBezTo>
              </a:path>
            </a:pathLst>
          </a:custGeom>
          <a:noFill/>
          <a:ln w="28575" cap="rnd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865D40F-EC82-4BFA-BBFD-9A28D7D200C8}"/>
              </a:ext>
            </a:extLst>
          </p:cNvPr>
          <p:cNvSpPr>
            <a:spLocks noChangeAspect="1"/>
          </p:cNvSpPr>
          <p:nvPr/>
        </p:nvSpPr>
        <p:spPr>
          <a:xfrm>
            <a:off x="1822928" y="5298223"/>
            <a:ext cx="144000" cy="1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0BB16C9-7C45-445E-B1D0-19443BB92EC9}"/>
                  </a:ext>
                </a:extLst>
              </p:cNvPr>
              <p:cNvSpPr txBox="1"/>
              <p:nvPr/>
            </p:nvSpPr>
            <p:spPr>
              <a:xfrm>
                <a:off x="2960685" y="3224692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0BB16C9-7C45-445E-B1D0-19443BB9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85" y="3224692"/>
                <a:ext cx="5806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0D564606-312D-4102-9506-D49530062CBE}"/>
              </a:ext>
            </a:extLst>
          </p:cNvPr>
          <p:cNvSpPr/>
          <p:nvPr/>
        </p:nvSpPr>
        <p:spPr>
          <a:xfrm>
            <a:off x="1909691" y="3978628"/>
            <a:ext cx="5531545" cy="1392802"/>
          </a:xfrm>
          <a:custGeom>
            <a:avLst/>
            <a:gdLst>
              <a:gd name="connsiteX0" fmla="*/ 0 w 2960483"/>
              <a:gd name="connsiteY0" fmla="*/ 18107 h 18107"/>
              <a:gd name="connsiteX1" fmla="*/ 2960483 w 2960483"/>
              <a:gd name="connsiteY1" fmla="*/ 0 h 18107"/>
              <a:gd name="connsiteX0" fmla="*/ 0 w 2960483"/>
              <a:gd name="connsiteY0" fmla="*/ 458736 h 458736"/>
              <a:gd name="connsiteX1" fmla="*/ 2960483 w 2960483"/>
              <a:gd name="connsiteY1" fmla="*/ 440629 h 458736"/>
              <a:gd name="connsiteX0" fmla="*/ 0 w 2960483"/>
              <a:gd name="connsiteY0" fmla="*/ 810746 h 810746"/>
              <a:gd name="connsiteX1" fmla="*/ 2960483 w 2960483"/>
              <a:gd name="connsiteY1" fmla="*/ 792639 h 810746"/>
              <a:gd name="connsiteX0" fmla="*/ 0 w 2960483"/>
              <a:gd name="connsiteY0" fmla="*/ 980230 h 980230"/>
              <a:gd name="connsiteX1" fmla="*/ 1457608 w 2960483"/>
              <a:gd name="connsiteY1" fmla="*/ 147311 h 980230"/>
              <a:gd name="connsiteX2" fmla="*/ 2960483 w 2960483"/>
              <a:gd name="connsiteY2" fmla="*/ 962123 h 980230"/>
              <a:gd name="connsiteX0" fmla="*/ 0 w 2960483"/>
              <a:gd name="connsiteY0" fmla="*/ 2774038 h 2774038"/>
              <a:gd name="connsiteX1" fmla="*/ 1493822 w 2960483"/>
              <a:gd name="connsiteY1" fmla="*/ 30838 h 2774038"/>
              <a:gd name="connsiteX2" fmla="*/ 2960483 w 2960483"/>
              <a:gd name="connsiteY2" fmla="*/ 2755931 h 2774038"/>
              <a:gd name="connsiteX0" fmla="*/ 0 w 2960483"/>
              <a:gd name="connsiteY0" fmla="*/ 2743216 h 2743216"/>
              <a:gd name="connsiteX1" fmla="*/ 1493822 w 2960483"/>
              <a:gd name="connsiteY1" fmla="*/ 16 h 2743216"/>
              <a:gd name="connsiteX2" fmla="*/ 2960483 w 2960483"/>
              <a:gd name="connsiteY2" fmla="*/ 2725109 h 2743216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54563"/>
              <a:gd name="connsiteY0" fmla="*/ 2743208 h 2769215"/>
              <a:gd name="connsiteX1" fmla="*/ 1493822 w 2954563"/>
              <a:gd name="connsiteY1" fmla="*/ 8 h 2769215"/>
              <a:gd name="connsiteX2" fmla="*/ 2954563 w 2954563"/>
              <a:gd name="connsiteY2" fmla="*/ 2769215 h 2769215"/>
              <a:gd name="connsiteX0" fmla="*/ 0 w 2954563"/>
              <a:gd name="connsiteY0" fmla="*/ 2745620 h 2771627"/>
              <a:gd name="connsiteX1" fmla="*/ 1493822 w 2954563"/>
              <a:gd name="connsiteY1" fmla="*/ 2420 h 2771627"/>
              <a:gd name="connsiteX2" fmla="*/ 2954563 w 2954563"/>
              <a:gd name="connsiteY2" fmla="*/ 2771627 h 277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563" h="2771627">
                <a:moveTo>
                  <a:pt x="0" y="2745620"/>
                </a:moveTo>
                <a:cubicBezTo>
                  <a:pt x="199176" y="1921756"/>
                  <a:pt x="806032" y="-79109"/>
                  <a:pt x="1493822" y="2420"/>
                </a:cubicBezTo>
                <a:cubicBezTo>
                  <a:pt x="2181612" y="83949"/>
                  <a:pt x="2845921" y="2071493"/>
                  <a:pt x="2954563" y="2771627"/>
                </a:cubicBezTo>
              </a:path>
            </a:pathLst>
          </a:custGeom>
          <a:noFill/>
          <a:ln w="28575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AE2458F-2C1E-4833-82A1-563DEB2DCB5E}"/>
              </a:ext>
            </a:extLst>
          </p:cNvPr>
          <p:cNvSpPr>
            <a:spLocks noChangeAspect="1"/>
          </p:cNvSpPr>
          <p:nvPr/>
        </p:nvSpPr>
        <p:spPr>
          <a:xfrm>
            <a:off x="1822928" y="5298223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6F96EB1-BCC5-4513-ABEF-B0A2D6716D58}"/>
                  </a:ext>
                </a:extLst>
              </p:cNvPr>
              <p:cNvSpPr txBox="1"/>
              <p:nvPr/>
            </p:nvSpPr>
            <p:spPr>
              <a:xfrm>
                <a:off x="3355808" y="3730245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45°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6F96EB1-BCC5-4513-ABEF-B0A2D671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808" y="3730245"/>
                <a:ext cx="5806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6707491F-62A3-498F-B3D7-148FB68DC6F0}"/>
              </a:ext>
            </a:extLst>
          </p:cNvPr>
          <p:cNvSpPr/>
          <p:nvPr/>
        </p:nvSpPr>
        <p:spPr>
          <a:xfrm>
            <a:off x="1937317" y="4671330"/>
            <a:ext cx="4606525" cy="682082"/>
          </a:xfrm>
          <a:custGeom>
            <a:avLst/>
            <a:gdLst>
              <a:gd name="connsiteX0" fmla="*/ 0 w 2960483"/>
              <a:gd name="connsiteY0" fmla="*/ 18107 h 18107"/>
              <a:gd name="connsiteX1" fmla="*/ 2960483 w 2960483"/>
              <a:gd name="connsiteY1" fmla="*/ 0 h 18107"/>
              <a:gd name="connsiteX0" fmla="*/ 0 w 2960483"/>
              <a:gd name="connsiteY0" fmla="*/ 458736 h 458736"/>
              <a:gd name="connsiteX1" fmla="*/ 2960483 w 2960483"/>
              <a:gd name="connsiteY1" fmla="*/ 440629 h 458736"/>
              <a:gd name="connsiteX0" fmla="*/ 0 w 2960483"/>
              <a:gd name="connsiteY0" fmla="*/ 810746 h 810746"/>
              <a:gd name="connsiteX1" fmla="*/ 2960483 w 2960483"/>
              <a:gd name="connsiteY1" fmla="*/ 792639 h 810746"/>
              <a:gd name="connsiteX0" fmla="*/ 0 w 2960483"/>
              <a:gd name="connsiteY0" fmla="*/ 980230 h 980230"/>
              <a:gd name="connsiteX1" fmla="*/ 1457608 w 2960483"/>
              <a:gd name="connsiteY1" fmla="*/ 147311 h 980230"/>
              <a:gd name="connsiteX2" fmla="*/ 2960483 w 2960483"/>
              <a:gd name="connsiteY2" fmla="*/ 962123 h 980230"/>
              <a:gd name="connsiteX0" fmla="*/ 0 w 2960483"/>
              <a:gd name="connsiteY0" fmla="*/ 2774038 h 2774038"/>
              <a:gd name="connsiteX1" fmla="*/ 1493822 w 2960483"/>
              <a:gd name="connsiteY1" fmla="*/ 30838 h 2774038"/>
              <a:gd name="connsiteX2" fmla="*/ 2960483 w 2960483"/>
              <a:gd name="connsiteY2" fmla="*/ 2755931 h 2774038"/>
              <a:gd name="connsiteX0" fmla="*/ 0 w 2960483"/>
              <a:gd name="connsiteY0" fmla="*/ 2743216 h 2743216"/>
              <a:gd name="connsiteX1" fmla="*/ 1493822 w 2960483"/>
              <a:gd name="connsiteY1" fmla="*/ 16 h 2743216"/>
              <a:gd name="connsiteX2" fmla="*/ 2960483 w 2960483"/>
              <a:gd name="connsiteY2" fmla="*/ 2725109 h 2743216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54563"/>
              <a:gd name="connsiteY0" fmla="*/ 2743208 h 2769215"/>
              <a:gd name="connsiteX1" fmla="*/ 1493822 w 2954563"/>
              <a:gd name="connsiteY1" fmla="*/ 8 h 2769215"/>
              <a:gd name="connsiteX2" fmla="*/ 2954563 w 2954563"/>
              <a:gd name="connsiteY2" fmla="*/ 2769215 h 2769215"/>
              <a:gd name="connsiteX0" fmla="*/ 0 w 2954563"/>
              <a:gd name="connsiteY0" fmla="*/ 2745620 h 2771627"/>
              <a:gd name="connsiteX1" fmla="*/ 1493822 w 2954563"/>
              <a:gd name="connsiteY1" fmla="*/ 2420 h 2771627"/>
              <a:gd name="connsiteX2" fmla="*/ 2954563 w 2954563"/>
              <a:gd name="connsiteY2" fmla="*/ 2771627 h 277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563" h="2771627">
                <a:moveTo>
                  <a:pt x="0" y="2745620"/>
                </a:moveTo>
                <a:cubicBezTo>
                  <a:pt x="199176" y="1921756"/>
                  <a:pt x="806032" y="-79109"/>
                  <a:pt x="1493822" y="2420"/>
                </a:cubicBezTo>
                <a:cubicBezTo>
                  <a:pt x="2181612" y="83949"/>
                  <a:pt x="2845921" y="2071493"/>
                  <a:pt x="2954563" y="2771627"/>
                </a:cubicBezTo>
              </a:path>
            </a:pathLst>
          </a:custGeom>
          <a:noFill/>
          <a:ln w="28575" cap="rnd">
            <a:solidFill>
              <a:srgbClr val="932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45C7BF-4378-4916-98E1-A985DE842217}"/>
              </a:ext>
            </a:extLst>
          </p:cNvPr>
          <p:cNvSpPr>
            <a:spLocks noChangeAspect="1"/>
          </p:cNvSpPr>
          <p:nvPr/>
        </p:nvSpPr>
        <p:spPr>
          <a:xfrm>
            <a:off x="1821935" y="5291147"/>
            <a:ext cx="144000" cy="144000"/>
          </a:xfrm>
          <a:prstGeom prst="ellipse">
            <a:avLst/>
          </a:prstGeom>
          <a:solidFill>
            <a:srgbClr val="7030A0"/>
          </a:solidFill>
          <a:ln>
            <a:solidFill>
              <a:srgbClr val="9966FF"/>
            </a:solidFill>
          </a:ln>
          <a:scene3d>
            <a:camera prst="orthographicFront"/>
            <a:lightRig rig="threePt" dir="t"/>
          </a:scene3d>
          <a:sp3d>
            <a:bevelT w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B0BEC67-3D98-461F-8BA8-9160E0EAE0AF}"/>
                  </a:ext>
                </a:extLst>
              </p:cNvPr>
              <p:cNvSpPr txBox="1"/>
              <p:nvPr/>
            </p:nvSpPr>
            <p:spPr>
              <a:xfrm>
                <a:off x="3687764" y="4276763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B0BEC67-3D98-461F-8BA8-9160E0EA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4" y="4276763"/>
                <a:ext cx="5806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25E55DB1-44A4-4EBE-AB3B-49D2358A6F3C}"/>
              </a:ext>
            </a:extLst>
          </p:cNvPr>
          <p:cNvSpPr/>
          <p:nvPr/>
        </p:nvSpPr>
        <p:spPr>
          <a:xfrm>
            <a:off x="1882066" y="5117168"/>
            <a:ext cx="2960483" cy="243216"/>
          </a:xfrm>
          <a:custGeom>
            <a:avLst/>
            <a:gdLst>
              <a:gd name="connsiteX0" fmla="*/ 0 w 2960483"/>
              <a:gd name="connsiteY0" fmla="*/ 18107 h 18107"/>
              <a:gd name="connsiteX1" fmla="*/ 2960483 w 2960483"/>
              <a:gd name="connsiteY1" fmla="*/ 0 h 18107"/>
              <a:gd name="connsiteX0" fmla="*/ 0 w 2960483"/>
              <a:gd name="connsiteY0" fmla="*/ 458736 h 458736"/>
              <a:gd name="connsiteX1" fmla="*/ 2960483 w 2960483"/>
              <a:gd name="connsiteY1" fmla="*/ 440629 h 458736"/>
              <a:gd name="connsiteX0" fmla="*/ 0 w 2960483"/>
              <a:gd name="connsiteY0" fmla="*/ 810746 h 810746"/>
              <a:gd name="connsiteX1" fmla="*/ 2960483 w 2960483"/>
              <a:gd name="connsiteY1" fmla="*/ 792639 h 810746"/>
              <a:gd name="connsiteX0" fmla="*/ 0 w 2960483"/>
              <a:gd name="connsiteY0" fmla="*/ 980230 h 980230"/>
              <a:gd name="connsiteX1" fmla="*/ 1457608 w 2960483"/>
              <a:gd name="connsiteY1" fmla="*/ 147311 h 980230"/>
              <a:gd name="connsiteX2" fmla="*/ 2960483 w 2960483"/>
              <a:gd name="connsiteY2" fmla="*/ 962123 h 980230"/>
              <a:gd name="connsiteX0" fmla="*/ 0 w 2960483"/>
              <a:gd name="connsiteY0" fmla="*/ 2774038 h 2774038"/>
              <a:gd name="connsiteX1" fmla="*/ 1493822 w 2960483"/>
              <a:gd name="connsiteY1" fmla="*/ 30838 h 2774038"/>
              <a:gd name="connsiteX2" fmla="*/ 2960483 w 2960483"/>
              <a:gd name="connsiteY2" fmla="*/ 2755931 h 2774038"/>
              <a:gd name="connsiteX0" fmla="*/ 0 w 2960483"/>
              <a:gd name="connsiteY0" fmla="*/ 2743216 h 2743216"/>
              <a:gd name="connsiteX1" fmla="*/ 1493822 w 2960483"/>
              <a:gd name="connsiteY1" fmla="*/ 16 h 2743216"/>
              <a:gd name="connsiteX2" fmla="*/ 2960483 w 2960483"/>
              <a:gd name="connsiteY2" fmla="*/ 2725109 h 2743216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204 h 2743204"/>
              <a:gd name="connsiteX1" fmla="*/ 1493822 w 2960483"/>
              <a:gd name="connsiteY1" fmla="*/ 4 h 2743204"/>
              <a:gd name="connsiteX2" fmla="*/ 2960483 w 2960483"/>
              <a:gd name="connsiteY2" fmla="*/ 2725097 h 2743204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60483"/>
              <a:gd name="connsiteY0" fmla="*/ 2743751 h 2743751"/>
              <a:gd name="connsiteX1" fmla="*/ 1493822 w 2960483"/>
              <a:gd name="connsiteY1" fmla="*/ 551 h 2743751"/>
              <a:gd name="connsiteX2" fmla="*/ 2960483 w 2960483"/>
              <a:gd name="connsiteY2" fmla="*/ 2725644 h 2743751"/>
              <a:gd name="connsiteX0" fmla="*/ 0 w 2954563"/>
              <a:gd name="connsiteY0" fmla="*/ 2743208 h 2769215"/>
              <a:gd name="connsiteX1" fmla="*/ 1493822 w 2954563"/>
              <a:gd name="connsiteY1" fmla="*/ 8 h 2769215"/>
              <a:gd name="connsiteX2" fmla="*/ 2954563 w 2954563"/>
              <a:gd name="connsiteY2" fmla="*/ 2769215 h 2769215"/>
              <a:gd name="connsiteX0" fmla="*/ 0 w 2954563"/>
              <a:gd name="connsiteY0" fmla="*/ 2745620 h 2771627"/>
              <a:gd name="connsiteX1" fmla="*/ 1493822 w 2954563"/>
              <a:gd name="connsiteY1" fmla="*/ 2420 h 2771627"/>
              <a:gd name="connsiteX2" fmla="*/ 2954563 w 2954563"/>
              <a:gd name="connsiteY2" fmla="*/ 2771627 h 277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563" h="2771627">
                <a:moveTo>
                  <a:pt x="0" y="2745620"/>
                </a:moveTo>
                <a:cubicBezTo>
                  <a:pt x="199176" y="1921756"/>
                  <a:pt x="806032" y="-79109"/>
                  <a:pt x="1493822" y="2420"/>
                </a:cubicBezTo>
                <a:cubicBezTo>
                  <a:pt x="2181612" y="83949"/>
                  <a:pt x="2845921" y="2071493"/>
                  <a:pt x="2954563" y="2771627"/>
                </a:cubicBezTo>
              </a:path>
            </a:pathLst>
          </a:custGeom>
          <a:noFill/>
          <a:ln w="28575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F78ADFBF-4B12-451E-8BFB-1403402D8A93}"/>
              </a:ext>
            </a:extLst>
          </p:cNvPr>
          <p:cNvSpPr>
            <a:spLocks noChangeAspect="1"/>
          </p:cNvSpPr>
          <p:nvPr/>
        </p:nvSpPr>
        <p:spPr>
          <a:xfrm>
            <a:off x="1817578" y="52931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A3F1693A-4850-417B-AE56-C0B764BE74A3}"/>
                  </a:ext>
                </a:extLst>
              </p:cNvPr>
              <p:cNvSpPr txBox="1"/>
              <p:nvPr/>
            </p:nvSpPr>
            <p:spPr>
              <a:xfrm>
                <a:off x="3978068" y="4831273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15°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A3F1693A-4850-417B-AE56-C0B764BE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68" y="4831273"/>
                <a:ext cx="5806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C 0.02153 -0.15972 0.09722 -0.40023 0.16389 -0.39838 C 0.23576 -0.39954 0.3059 -0.13982 0.32378 0.0016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1" y="-19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23 C 0.04184 -0.11667 0.14826 -0.30093 0.25937 -0.29977 C 0.37656 -0.30347 0.48316 -0.1 0.51041 -0.00162 " pathEditMode="relative" rAng="0" ptsTypes="A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-15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23 C 0.06302 -0.09907 0.19166 -0.20393 0.30243 -0.20278 C 0.4158 -0.20393 0.56476 -0.08495 0.60625 -0.00093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12" y="-10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23 C 0.0908 -0.06134 0.14305 -0.10162 0.25382 -0.10046 C 0.35885 -0.09838 0.45798 -0.04652 0.51041 -0.0023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-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24 C 0.03003 -0.01088 0.06215 -0.03496 0.15712 -0.03681 C 0.26232 -0.03496 0.28837 -0.01297 0.3243 -0.00139 " pathEditMode="relative" rAng="0" ptsTypes="AAA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-182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 animBg="1"/>
      <p:bldP spid="8" grpId="0" animBg="1"/>
      <p:bldP spid="8" grpId="1" animBg="1"/>
      <p:bldP spid="10" grpId="0"/>
      <p:bldP spid="27" grpId="0" animBg="1"/>
      <p:bldP spid="25" grpId="0" animBg="1"/>
      <p:bldP spid="25" grpId="1" animBg="1"/>
      <p:bldP spid="28" grpId="0"/>
      <p:bldP spid="29" grpId="0" animBg="1"/>
      <p:bldP spid="30" grpId="0" animBg="1"/>
      <p:bldP spid="30" grpId="1" animBg="1"/>
      <p:bldP spid="31" grpId="0"/>
      <p:bldP spid="33" grpId="0" animBg="1"/>
      <p:bldP spid="34" grpId="0" animBg="1"/>
      <p:bldP spid="34" grpId="1" animBg="1"/>
      <p:bldP spid="35" grpId="0"/>
      <p:bldP spid="40" grpId="0" animBg="1"/>
      <p:bldP spid="41" grpId="0" animBg="1"/>
      <p:bldP spid="41" grpId="1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358569" y="1504434"/>
                <a:ext cx="974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69" y="1504434"/>
                <a:ext cx="974754" cy="369332"/>
              </a:xfrm>
              <a:prstGeom prst="rect">
                <a:avLst/>
              </a:prstGeom>
              <a:blipFill>
                <a:blip r:embed="rId2"/>
                <a:stretch>
                  <a:fillRect l="-4375" r="-1062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012059" y="1504434"/>
                <a:ext cx="15011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(2×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59" y="1504434"/>
                <a:ext cx="1501116" cy="369332"/>
              </a:xfrm>
              <a:prstGeom prst="rect">
                <a:avLst/>
              </a:prstGeom>
              <a:blipFill>
                <a:blip r:embed="rId3"/>
                <a:stretch>
                  <a:fillRect l="-2033" r="-7317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áfico 13"/>
          <p:cNvGraphicFramePr>
            <a:graphicFrameLocks/>
          </p:cNvGraphicFramePr>
          <p:nvPr/>
        </p:nvGraphicFramePr>
        <p:xfrm>
          <a:off x="493486" y="1828799"/>
          <a:ext cx="6618514" cy="439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eta para a Esquerda e para a Direita 5"/>
          <p:cNvSpPr/>
          <p:nvPr/>
        </p:nvSpPr>
        <p:spPr>
          <a:xfrm>
            <a:off x="1788886" y="2826054"/>
            <a:ext cx="1824264" cy="20320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533724" y="2484353"/>
                <a:ext cx="22690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30°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150°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24" y="2484353"/>
                <a:ext cx="2269019" cy="276999"/>
              </a:xfrm>
              <a:prstGeom prst="rect">
                <a:avLst/>
              </a:prstGeom>
              <a:blipFill>
                <a:blip r:embed="rId5"/>
                <a:stretch>
                  <a:fillRect l="-107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860032" y="779315"/>
                <a:ext cx="3155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(180−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79315"/>
                <a:ext cx="3155543" cy="369332"/>
              </a:xfrm>
              <a:prstGeom prst="rect">
                <a:avLst/>
              </a:prstGeom>
              <a:blipFill>
                <a:blip r:embed="rId6"/>
                <a:stretch>
                  <a:fillRect l="-772" r="-308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ta para a Esquerda e para a Direita 15"/>
          <p:cNvSpPr/>
          <p:nvPr/>
        </p:nvSpPr>
        <p:spPr>
          <a:xfrm>
            <a:off x="1376189" y="6503627"/>
            <a:ext cx="1824264" cy="20320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133727" y="6226628"/>
                <a:ext cx="22690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30°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150°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27" y="6226628"/>
                <a:ext cx="2269019" cy="276999"/>
              </a:xfrm>
              <a:prstGeom prst="rect">
                <a:avLst/>
              </a:prstGeom>
              <a:blipFill>
                <a:blip r:embed="rId7"/>
                <a:stretch>
                  <a:fillRect l="-1075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AD500E-D24F-4379-BB16-517761D0EADA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75929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358569" y="1504434"/>
                <a:ext cx="974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69" y="1504434"/>
                <a:ext cx="974754" cy="369332"/>
              </a:xfrm>
              <a:prstGeom prst="rect">
                <a:avLst/>
              </a:prstGeom>
              <a:blipFill>
                <a:blip r:embed="rId2"/>
                <a:stretch>
                  <a:fillRect l="-4375" r="-1062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012059" y="1504434"/>
                <a:ext cx="15011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(2×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59" y="1504434"/>
                <a:ext cx="1501116" cy="369332"/>
              </a:xfrm>
              <a:prstGeom prst="rect">
                <a:avLst/>
              </a:prstGeom>
              <a:blipFill>
                <a:blip r:embed="rId3"/>
                <a:stretch>
                  <a:fillRect l="-2033" r="-7317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áfico 13"/>
          <p:cNvGraphicFramePr>
            <a:graphicFrameLocks/>
          </p:cNvGraphicFramePr>
          <p:nvPr/>
        </p:nvGraphicFramePr>
        <p:xfrm>
          <a:off x="493486" y="1828799"/>
          <a:ext cx="6618514" cy="439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Seta para a Esquerda e para a Direita 15"/>
          <p:cNvSpPr/>
          <p:nvPr/>
        </p:nvSpPr>
        <p:spPr>
          <a:xfrm>
            <a:off x="1492728" y="2802511"/>
            <a:ext cx="1009172" cy="23212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31368" y="2417188"/>
                <a:ext cx="293189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2×15°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2×75°</m:t>
                          </m: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68" y="2417188"/>
                <a:ext cx="2931892" cy="276999"/>
              </a:xfrm>
              <a:prstGeom prst="rect">
                <a:avLst/>
              </a:prstGeom>
              <a:blipFill>
                <a:blip r:embed="rId6"/>
                <a:stretch>
                  <a:fillRect l="-624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AD500E-D24F-4379-BB16-517761D0EADA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860032" y="779315"/>
                <a:ext cx="3155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(180−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779315"/>
                <a:ext cx="3155543" cy="369332"/>
              </a:xfrm>
              <a:prstGeom prst="rect">
                <a:avLst/>
              </a:prstGeom>
              <a:blipFill>
                <a:blip r:embed="rId7"/>
                <a:stretch>
                  <a:fillRect l="-772" r="-308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71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38" y="1315197"/>
            <a:ext cx="6234728" cy="449006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03AD636-E5A8-4FDC-8939-406F92A8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Lançamento de Projéteis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AD500E-D24F-4379-BB16-517761D0EADA}"/>
              </a:ext>
            </a:extLst>
          </p:cNvPr>
          <p:cNvSpPr txBox="1"/>
          <p:nvPr/>
        </p:nvSpPr>
        <p:spPr>
          <a:xfrm>
            <a:off x="395536" y="695856"/>
            <a:ext cx="13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1B45B2-BD18-478A-92E0-2C2A1FAFF160}"/>
              </a:ext>
            </a:extLst>
          </p:cNvPr>
          <p:cNvSpPr txBox="1"/>
          <p:nvPr/>
        </p:nvSpPr>
        <p:spPr>
          <a:xfrm>
            <a:off x="1619672" y="945865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para ângulos de lançamentos diferentes!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E575146-0E7D-437D-AEEE-4C50FF9DEC32}"/>
                  </a:ext>
                </a:extLst>
              </p:cNvPr>
              <p:cNvSpPr txBox="1"/>
              <p:nvPr/>
            </p:nvSpPr>
            <p:spPr>
              <a:xfrm>
                <a:off x="4586197" y="3356992"/>
                <a:ext cx="2538323" cy="692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𝐴𝑙𝑐𝑎𝑛𝑐𝑒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pt-B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10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pt-BR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função periódica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E575146-0E7D-437D-AEEE-4C50FF9D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197" y="3356992"/>
                <a:ext cx="2538323" cy="692497"/>
              </a:xfrm>
              <a:prstGeom prst="rect">
                <a:avLst/>
              </a:prstGeom>
              <a:blipFill>
                <a:blip r:embed="rId3"/>
                <a:stretch>
                  <a:fillRect b="-14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Agrupar 1"/>
          <p:cNvGrpSpPr/>
          <p:nvPr/>
        </p:nvGrpSpPr>
        <p:grpSpPr>
          <a:xfrm>
            <a:off x="395536" y="5915859"/>
            <a:ext cx="8352928" cy="646331"/>
            <a:chOff x="395536" y="5915859"/>
            <a:chExt cx="8352928" cy="646331"/>
          </a:xfrm>
        </p:grpSpPr>
        <p:sp>
          <p:nvSpPr>
            <p:cNvPr id="7" name="CaixaDeTexto 6"/>
            <p:cNvSpPr txBox="1"/>
            <p:nvPr/>
          </p:nvSpPr>
          <p:spPr>
            <a:xfrm>
              <a:off x="395536" y="5915859"/>
              <a:ext cx="8352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Sempre que for utilizar um software para analisar os dados, lembre-se que geralmente o ângulo é considerado em radianos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/>
                <p:cNvSpPr txBox="1"/>
                <p:nvPr/>
              </p:nvSpPr>
              <p:spPr>
                <a:xfrm>
                  <a:off x="3779912" y="6226132"/>
                  <a:ext cx="220356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pt-B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pt-BR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rad</a:t>
                  </a:r>
                  <a:r>
                    <a:rPr lang="pt-B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</a:t>
                  </a:r>
                  <a14:m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°×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pt-B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)/180)</a:t>
                  </a:r>
                </a:p>
              </p:txBody>
            </p:sp>
          </mc:Choice>
          <mc:Fallback xmlns="">
            <p:sp>
              <p:nvSpPr>
                <p:cNvPr id="8" name="CaixaDeTex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6226132"/>
                  <a:ext cx="22035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91" t="-28261" b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439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16041</TotalTime>
  <Words>931</Words>
  <Application>Microsoft Macintosh PowerPoint</Application>
  <PresentationFormat>Apresentação na tela (4:3)</PresentationFormat>
  <Paragraphs>193</Paragraphs>
  <Slides>13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Times New Roman</vt:lpstr>
      <vt:lpstr>Tema do Office</vt:lpstr>
      <vt:lpstr>FÍSICA EXPERIMENTAL  2019/01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  <vt:lpstr>Lançamento de Projéteis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José Rafael Cápua Proveti</cp:lastModifiedBy>
  <cp:revision>905</cp:revision>
  <cp:lastPrinted>2018-03-12T11:30:45Z</cp:lastPrinted>
  <dcterms:created xsi:type="dcterms:W3CDTF">2005-04-17T17:57:02Z</dcterms:created>
  <dcterms:modified xsi:type="dcterms:W3CDTF">2019-05-20T14:29:43Z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